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83" r:id="rId18"/>
    <p:sldId id="274" r:id="rId19"/>
    <p:sldId id="284" r:id="rId20"/>
    <p:sldId id="276" r:id="rId21"/>
    <p:sldId id="277" r:id="rId22"/>
    <p:sldId id="278" r:id="rId23"/>
    <p:sldId id="279" r:id="rId24"/>
    <p:sldId id="280" r:id="rId25"/>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1" d="100"/>
          <a:sy n="81" d="100"/>
        </p:scale>
        <p:origin x="-1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1618D1-6D80-462F-9258-153A1C75F9DB}"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en-US"/>
        </a:p>
      </dgm:t>
    </dgm:pt>
    <dgm:pt modelId="{7FA92DDF-B047-4EB7-9FD9-7086E49F1FB0}">
      <dgm:prSet phldrT="[Text]"/>
      <dgm:spPr>
        <a:solidFill>
          <a:srgbClr val="BD0981"/>
        </a:solidFill>
      </dgm:spPr>
      <dgm:t>
        <a:bodyPr/>
        <a:lstStyle/>
        <a:p>
          <a:r>
            <a:rPr lang="en-US" dirty="0" smtClean="0"/>
            <a:t> </a:t>
          </a:r>
          <a:r>
            <a:rPr lang="en-US" dirty="0" smtClean="0">
              <a:hlinkClick xmlns:r="http://schemas.openxmlformats.org/officeDocument/2006/relationships" r:id="rId1" action="ppaction://hlinksldjump"/>
            </a:rPr>
            <a:t>2</a:t>
          </a:r>
          <a:endParaRPr lang="en-US" dirty="0"/>
        </a:p>
      </dgm:t>
    </dgm:pt>
    <dgm:pt modelId="{B20CF00B-10C4-42B1-8A10-20FD33847EF7}" type="parTrans" cxnId="{529614F2-F358-4655-A3F9-FC186086572F}">
      <dgm:prSet/>
      <dgm:spPr/>
      <dgm:t>
        <a:bodyPr/>
        <a:lstStyle/>
        <a:p>
          <a:endParaRPr lang="en-US"/>
        </a:p>
      </dgm:t>
    </dgm:pt>
    <dgm:pt modelId="{60F2B3A5-0B3E-4E5C-9619-46C4D5863C81}" type="sibTrans" cxnId="{529614F2-F358-4655-A3F9-FC186086572F}">
      <dgm:prSet/>
      <dgm:spPr/>
      <dgm:t>
        <a:bodyPr/>
        <a:lstStyle/>
        <a:p>
          <a:endParaRPr lang="en-US"/>
        </a:p>
      </dgm:t>
    </dgm:pt>
    <dgm:pt modelId="{4A76D6B5-4C21-4C05-B559-908CB46279CD}">
      <dgm:prSet phldrT="[Text]"/>
      <dgm:spPr>
        <a:solidFill>
          <a:srgbClr val="0000FF"/>
        </a:solidFill>
      </dgm:spPr>
      <dgm:t>
        <a:bodyPr/>
        <a:lstStyle/>
        <a:p>
          <a:r>
            <a:rPr lang="en-US" dirty="0" smtClean="0">
              <a:hlinkClick xmlns:r="http://schemas.openxmlformats.org/officeDocument/2006/relationships" r:id="rId2" action="ppaction://hlinksldjump"/>
            </a:rPr>
            <a:t>1</a:t>
          </a:r>
          <a:endParaRPr lang="en-US" dirty="0"/>
        </a:p>
      </dgm:t>
    </dgm:pt>
    <dgm:pt modelId="{6C4383D0-D5D7-423A-94A6-E42ABEB37748}" type="parTrans" cxnId="{417AEAB8-3888-4865-9821-334064415E60}">
      <dgm:prSet/>
      <dgm:spPr/>
      <dgm:t>
        <a:bodyPr/>
        <a:lstStyle/>
        <a:p>
          <a:endParaRPr lang="en-US"/>
        </a:p>
      </dgm:t>
    </dgm:pt>
    <dgm:pt modelId="{EF3DD078-EF7E-42EE-951A-B479242CE706}" type="sibTrans" cxnId="{417AEAB8-3888-4865-9821-334064415E60}">
      <dgm:prSet/>
      <dgm:spPr/>
      <dgm:t>
        <a:bodyPr/>
        <a:lstStyle/>
        <a:p>
          <a:endParaRPr lang="en-US"/>
        </a:p>
      </dgm:t>
    </dgm:pt>
    <dgm:pt modelId="{8B010EF1-2F40-4EAB-937C-BBF79A64EEAA}">
      <dgm:prSet phldrT="[Text]" phldr="1"/>
      <dgm:spPr/>
      <dgm:t>
        <a:bodyPr/>
        <a:lstStyle/>
        <a:p>
          <a:endParaRPr lang="en-US"/>
        </a:p>
      </dgm:t>
    </dgm:pt>
    <dgm:pt modelId="{60A27669-2043-4081-9E66-A054D16D5E5A}" type="parTrans" cxnId="{F7E4BE42-62BD-44CC-A800-D6E0BFDF91DA}">
      <dgm:prSet/>
      <dgm:spPr/>
      <dgm:t>
        <a:bodyPr/>
        <a:lstStyle/>
        <a:p>
          <a:endParaRPr lang="en-US"/>
        </a:p>
      </dgm:t>
    </dgm:pt>
    <dgm:pt modelId="{C794501A-3BDB-4C3E-AE0B-07851BF657B7}" type="sibTrans" cxnId="{F7E4BE42-62BD-44CC-A800-D6E0BFDF91DA}">
      <dgm:prSet/>
      <dgm:spPr/>
      <dgm:t>
        <a:bodyPr/>
        <a:lstStyle/>
        <a:p>
          <a:endParaRPr lang="en-US"/>
        </a:p>
      </dgm:t>
    </dgm:pt>
    <dgm:pt modelId="{4F3CFBAD-2D61-4E76-8051-69B971B9B30F}" type="pres">
      <dgm:prSet presAssocID="{5E1618D1-6D80-462F-9258-153A1C75F9DB}" presName="Name0" presStyleCnt="0">
        <dgm:presLayoutVars>
          <dgm:chMax val="4"/>
          <dgm:resizeHandles val="exact"/>
        </dgm:presLayoutVars>
      </dgm:prSet>
      <dgm:spPr/>
      <dgm:t>
        <a:bodyPr/>
        <a:lstStyle/>
        <a:p>
          <a:endParaRPr lang="en-US"/>
        </a:p>
      </dgm:t>
    </dgm:pt>
    <dgm:pt modelId="{2DA7FC7B-4614-4E7B-ACEB-1E1666E48ABA}" type="pres">
      <dgm:prSet presAssocID="{5E1618D1-6D80-462F-9258-153A1C75F9DB}" presName="ellipse" presStyleLbl="trBgShp" presStyleIdx="0" presStyleCnt="1"/>
      <dgm:spPr/>
    </dgm:pt>
    <dgm:pt modelId="{1DC49CB9-A3A1-4F18-9609-7457C732769A}" type="pres">
      <dgm:prSet presAssocID="{5E1618D1-6D80-462F-9258-153A1C75F9DB}" presName="arrow1" presStyleLbl="fgShp" presStyleIdx="0" presStyleCnt="1"/>
      <dgm:spPr/>
    </dgm:pt>
    <dgm:pt modelId="{B4A1341A-CD48-4458-A4FA-A0CD0A25DE91}" type="pres">
      <dgm:prSet presAssocID="{5E1618D1-6D80-462F-9258-153A1C75F9DB}" presName="rectangle" presStyleLbl="revTx" presStyleIdx="0" presStyleCnt="1">
        <dgm:presLayoutVars>
          <dgm:bulletEnabled val="1"/>
        </dgm:presLayoutVars>
      </dgm:prSet>
      <dgm:spPr/>
      <dgm:t>
        <a:bodyPr/>
        <a:lstStyle/>
        <a:p>
          <a:endParaRPr lang="en-US"/>
        </a:p>
      </dgm:t>
    </dgm:pt>
    <dgm:pt modelId="{AEE2360E-E35F-472A-9314-1EF4C5272E5F}" type="pres">
      <dgm:prSet presAssocID="{4A76D6B5-4C21-4C05-B559-908CB46279CD}" presName="item1" presStyleLbl="node1" presStyleIdx="0" presStyleCnt="2" custLinFactNeighborX="-53778" custLinFactNeighborY="-35022">
        <dgm:presLayoutVars>
          <dgm:bulletEnabled val="1"/>
        </dgm:presLayoutVars>
      </dgm:prSet>
      <dgm:spPr>
        <a:solidFill>
          <a:srgbClr val="FFC000"/>
        </a:solidFill>
      </dgm:spPr>
      <dgm:t>
        <a:bodyPr/>
        <a:lstStyle/>
        <a:p>
          <a:endParaRPr lang="en-US"/>
        </a:p>
      </dgm:t>
    </dgm:pt>
    <dgm:pt modelId="{1B62E0E2-BB3D-4C51-8591-D72049A05090}" type="pres">
      <dgm:prSet presAssocID="{8B010EF1-2F40-4EAB-937C-BBF79A64EEAA}" presName="item2" presStyleLbl="node1" presStyleIdx="1" presStyleCnt="2" custLinFactX="31111" custLinFactNeighborX="100000" custLinFactNeighborY="40000">
        <dgm:presLayoutVars>
          <dgm:bulletEnabled val="1"/>
        </dgm:presLayoutVars>
      </dgm:prSet>
      <dgm:spPr/>
      <dgm:t>
        <a:bodyPr/>
        <a:lstStyle/>
        <a:p>
          <a:endParaRPr lang="en-US"/>
        </a:p>
      </dgm:t>
    </dgm:pt>
    <dgm:pt modelId="{3A438A4F-D640-452E-BCE2-B12C0F704ACB}" type="pres">
      <dgm:prSet presAssocID="{5E1618D1-6D80-462F-9258-153A1C75F9DB}" presName="funnel" presStyleLbl="trAlignAcc1" presStyleIdx="0" presStyleCnt="1" custLinFactNeighborX="714" custLinFactNeighborY="33036"/>
      <dgm:spPr/>
    </dgm:pt>
  </dgm:ptLst>
  <dgm:cxnLst>
    <dgm:cxn modelId="{417AEAB8-3888-4865-9821-334064415E60}" srcId="{5E1618D1-6D80-462F-9258-153A1C75F9DB}" destId="{4A76D6B5-4C21-4C05-B559-908CB46279CD}" srcOrd="1" destOrd="0" parTransId="{6C4383D0-D5D7-423A-94A6-E42ABEB37748}" sibTransId="{EF3DD078-EF7E-42EE-951A-B479242CE706}"/>
    <dgm:cxn modelId="{DCE8F06E-A11E-476D-98EE-A786CE3EDFE1}" type="presOf" srcId="{8B010EF1-2F40-4EAB-937C-BBF79A64EEAA}" destId="{B4A1341A-CD48-4458-A4FA-A0CD0A25DE91}" srcOrd="0" destOrd="0" presId="urn:microsoft.com/office/officeart/2005/8/layout/funnel1"/>
    <dgm:cxn modelId="{F7CB8123-7261-4C80-9F24-C6941B0140B2}" type="presOf" srcId="{4A76D6B5-4C21-4C05-B559-908CB46279CD}" destId="{AEE2360E-E35F-472A-9314-1EF4C5272E5F}" srcOrd="0" destOrd="0" presId="urn:microsoft.com/office/officeart/2005/8/layout/funnel1"/>
    <dgm:cxn modelId="{E9EA9DAD-9A2C-4E58-A432-5A483F6D3FFC}" type="presOf" srcId="{5E1618D1-6D80-462F-9258-153A1C75F9DB}" destId="{4F3CFBAD-2D61-4E76-8051-69B971B9B30F}" srcOrd="0" destOrd="0" presId="urn:microsoft.com/office/officeart/2005/8/layout/funnel1"/>
    <dgm:cxn modelId="{F7E4BE42-62BD-44CC-A800-D6E0BFDF91DA}" srcId="{5E1618D1-6D80-462F-9258-153A1C75F9DB}" destId="{8B010EF1-2F40-4EAB-937C-BBF79A64EEAA}" srcOrd="2" destOrd="0" parTransId="{60A27669-2043-4081-9E66-A054D16D5E5A}" sibTransId="{C794501A-3BDB-4C3E-AE0B-07851BF657B7}"/>
    <dgm:cxn modelId="{529614F2-F358-4655-A3F9-FC186086572F}" srcId="{5E1618D1-6D80-462F-9258-153A1C75F9DB}" destId="{7FA92DDF-B047-4EB7-9FD9-7086E49F1FB0}" srcOrd="0" destOrd="0" parTransId="{B20CF00B-10C4-42B1-8A10-20FD33847EF7}" sibTransId="{60F2B3A5-0B3E-4E5C-9619-46C4D5863C81}"/>
    <dgm:cxn modelId="{77B625D0-AC9E-4065-82A8-BB05474E0421}" type="presOf" srcId="{7FA92DDF-B047-4EB7-9FD9-7086E49F1FB0}" destId="{1B62E0E2-BB3D-4C51-8591-D72049A05090}" srcOrd="0" destOrd="0" presId="urn:microsoft.com/office/officeart/2005/8/layout/funnel1"/>
    <dgm:cxn modelId="{83A36EC4-D129-4ACF-AC5B-AD8CD10FC920}" type="presParOf" srcId="{4F3CFBAD-2D61-4E76-8051-69B971B9B30F}" destId="{2DA7FC7B-4614-4E7B-ACEB-1E1666E48ABA}" srcOrd="0" destOrd="0" presId="urn:microsoft.com/office/officeart/2005/8/layout/funnel1"/>
    <dgm:cxn modelId="{DFCB57F7-2C5B-4D1C-B80C-B00126B6EE5D}" type="presParOf" srcId="{4F3CFBAD-2D61-4E76-8051-69B971B9B30F}" destId="{1DC49CB9-A3A1-4F18-9609-7457C732769A}" srcOrd="1" destOrd="0" presId="urn:microsoft.com/office/officeart/2005/8/layout/funnel1"/>
    <dgm:cxn modelId="{A5187CD3-80E9-4276-A4E9-B267BC524C6B}" type="presParOf" srcId="{4F3CFBAD-2D61-4E76-8051-69B971B9B30F}" destId="{B4A1341A-CD48-4458-A4FA-A0CD0A25DE91}" srcOrd="2" destOrd="0" presId="urn:microsoft.com/office/officeart/2005/8/layout/funnel1"/>
    <dgm:cxn modelId="{5C339C6F-14E8-4829-9956-6D9AD6408FBD}" type="presParOf" srcId="{4F3CFBAD-2D61-4E76-8051-69B971B9B30F}" destId="{AEE2360E-E35F-472A-9314-1EF4C5272E5F}" srcOrd="3" destOrd="0" presId="urn:microsoft.com/office/officeart/2005/8/layout/funnel1"/>
    <dgm:cxn modelId="{B213807C-411F-499C-9AF7-F3DC3C53F45E}" type="presParOf" srcId="{4F3CFBAD-2D61-4E76-8051-69B971B9B30F}" destId="{1B62E0E2-BB3D-4C51-8591-D72049A05090}" srcOrd="4" destOrd="0" presId="urn:microsoft.com/office/officeart/2005/8/layout/funnel1"/>
    <dgm:cxn modelId="{48195B16-7992-4A99-9E99-06E2038A6948}" type="presParOf" srcId="{4F3CFBAD-2D61-4E76-8051-69B971B9B30F}" destId="{3A438A4F-D640-452E-BCE2-B12C0F704ACB}" srcOrd="5" destOrd="0" presId="urn:microsoft.com/office/officeart/2005/8/layout/funnel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A7FC7B-4614-4E7B-ACEB-1E1666E48ABA}">
      <dsp:nvSpPr>
        <dsp:cNvPr id="0" name=""/>
        <dsp:cNvSpPr/>
      </dsp:nvSpPr>
      <dsp:spPr>
        <a:xfrm>
          <a:off x="1404620" y="165099"/>
          <a:ext cx="3276600" cy="1137920"/>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C49CB9-A3A1-4F18-9609-7457C732769A}">
      <dsp:nvSpPr>
        <dsp:cNvPr id="0" name=""/>
        <dsp:cNvSpPr/>
      </dsp:nvSpPr>
      <dsp:spPr>
        <a:xfrm>
          <a:off x="2730500" y="2951479"/>
          <a:ext cx="635000" cy="406400"/>
        </a:xfrm>
        <a:prstGeom prst="down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A1341A-CD48-4458-A4FA-A0CD0A25DE91}">
      <dsp:nvSpPr>
        <dsp:cNvPr id="0" name=""/>
        <dsp:cNvSpPr/>
      </dsp:nvSpPr>
      <dsp:spPr>
        <a:xfrm>
          <a:off x="1524000" y="3276600"/>
          <a:ext cx="3048000" cy="76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endParaRPr lang="en-US" sz="2700" kern="1200"/>
        </a:p>
      </dsp:txBody>
      <dsp:txXfrm>
        <a:off x="1524000" y="3276600"/>
        <a:ext cx="3048000" cy="762000"/>
      </dsp:txXfrm>
    </dsp:sp>
    <dsp:sp modelId="{AEE2360E-E35F-472A-9314-1EF4C5272E5F}">
      <dsp:nvSpPr>
        <dsp:cNvPr id="0" name=""/>
        <dsp:cNvSpPr/>
      </dsp:nvSpPr>
      <dsp:spPr>
        <a:xfrm>
          <a:off x="1981197" y="990602"/>
          <a:ext cx="1143000" cy="11430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en-US" sz="4900" kern="1200" dirty="0" smtClean="0">
              <a:hlinkClick xmlns:r="http://schemas.openxmlformats.org/officeDocument/2006/relationships" r:id="" action="ppaction://hlinksldjump"/>
            </a:rPr>
            <a:t>1</a:t>
          </a:r>
          <a:endParaRPr lang="en-US" sz="4900" kern="1200" dirty="0"/>
        </a:p>
      </dsp:txBody>
      <dsp:txXfrm>
        <a:off x="2148585" y="1157990"/>
        <a:ext cx="808224" cy="808224"/>
      </dsp:txXfrm>
    </dsp:sp>
    <dsp:sp modelId="{1B62E0E2-BB3D-4C51-8591-D72049A05090}">
      <dsp:nvSpPr>
        <dsp:cNvPr id="0" name=""/>
        <dsp:cNvSpPr/>
      </dsp:nvSpPr>
      <dsp:spPr>
        <a:xfrm>
          <a:off x="3276598" y="990599"/>
          <a:ext cx="1143000" cy="1143000"/>
        </a:xfrm>
        <a:prstGeom prst="ellipse">
          <a:avLst/>
        </a:prstGeom>
        <a:solidFill>
          <a:srgbClr val="BD098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en-US" sz="4900" kern="1200" dirty="0" smtClean="0"/>
            <a:t> </a:t>
          </a:r>
          <a:r>
            <a:rPr lang="en-US" sz="4900" kern="1200" dirty="0" smtClean="0">
              <a:hlinkClick xmlns:r="http://schemas.openxmlformats.org/officeDocument/2006/relationships" r:id="" action="ppaction://hlinksldjump"/>
            </a:rPr>
            <a:t>2</a:t>
          </a:r>
          <a:endParaRPr lang="en-US" sz="4900" kern="1200" dirty="0"/>
        </a:p>
      </dsp:txBody>
      <dsp:txXfrm>
        <a:off x="3443986" y="1157987"/>
        <a:ext cx="808224" cy="808224"/>
      </dsp:txXfrm>
    </dsp:sp>
    <dsp:sp modelId="{3A438A4F-D640-452E-BCE2-B12C0F704ACB}">
      <dsp:nvSpPr>
        <dsp:cNvPr id="0" name=""/>
        <dsp:cNvSpPr/>
      </dsp:nvSpPr>
      <dsp:spPr>
        <a:xfrm>
          <a:off x="1295389" y="965208"/>
          <a:ext cx="3556000" cy="2844800"/>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6221B5-DF35-40DC-8C2B-C8AF2B34C16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7436F-1828-4BC9-9EC4-877DF7D27A70}" type="slidenum">
              <a:rPr lang="en-US" smtClean="0"/>
              <a:t>‹#›</a:t>
            </a:fld>
            <a:endParaRPr lang="en-US"/>
          </a:p>
        </p:txBody>
      </p:sp>
    </p:spTree>
    <p:extLst>
      <p:ext uri="{BB962C8B-B14F-4D97-AF65-F5344CB8AC3E}">
        <p14:creationId xmlns:p14="http://schemas.microsoft.com/office/powerpoint/2010/main" val="214766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6221B5-DF35-40DC-8C2B-C8AF2B34C16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7436F-1828-4BC9-9EC4-877DF7D27A70}" type="slidenum">
              <a:rPr lang="en-US" smtClean="0"/>
              <a:t>‹#›</a:t>
            </a:fld>
            <a:endParaRPr lang="en-US"/>
          </a:p>
        </p:txBody>
      </p:sp>
    </p:spTree>
    <p:extLst>
      <p:ext uri="{BB962C8B-B14F-4D97-AF65-F5344CB8AC3E}">
        <p14:creationId xmlns:p14="http://schemas.microsoft.com/office/powerpoint/2010/main" val="210567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6221B5-DF35-40DC-8C2B-C8AF2B34C16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7436F-1828-4BC9-9EC4-877DF7D27A70}" type="slidenum">
              <a:rPr lang="en-US" smtClean="0"/>
              <a:t>‹#›</a:t>
            </a:fld>
            <a:endParaRPr lang="en-US"/>
          </a:p>
        </p:txBody>
      </p:sp>
    </p:spTree>
    <p:extLst>
      <p:ext uri="{BB962C8B-B14F-4D97-AF65-F5344CB8AC3E}">
        <p14:creationId xmlns:p14="http://schemas.microsoft.com/office/powerpoint/2010/main" val="97583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6221B5-DF35-40DC-8C2B-C8AF2B34C16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7436F-1828-4BC9-9EC4-877DF7D27A70}" type="slidenum">
              <a:rPr lang="en-US" smtClean="0"/>
              <a:t>‹#›</a:t>
            </a:fld>
            <a:endParaRPr lang="en-US"/>
          </a:p>
        </p:txBody>
      </p:sp>
    </p:spTree>
    <p:extLst>
      <p:ext uri="{BB962C8B-B14F-4D97-AF65-F5344CB8AC3E}">
        <p14:creationId xmlns:p14="http://schemas.microsoft.com/office/powerpoint/2010/main" val="748934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6221B5-DF35-40DC-8C2B-C8AF2B34C16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7436F-1828-4BC9-9EC4-877DF7D27A70}" type="slidenum">
              <a:rPr lang="en-US" smtClean="0"/>
              <a:t>‹#›</a:t>
            </a:fld>
            <a:endParaRPr lang="en-US"/>
          </a:p>
        </p:txBody>
      </p:sp>
    </p:spTree>
    <p:extLst>
      <p:ext uri="{BB962C8B-B14F-4D97-AF65-F5344CB8AC3E}">
        <p14:creationId xmlns:p14="http://schemas.microsoft.com/office/powerpoint/2010/main" val="2594554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6221B5-DF35-40DC-8C2B-C8AF2B34C16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7436F-1828-4BC9-9EC4-877DF7D27A70}" type="slidenum">
              <a:rPr lang="en-US" smtClean="0"/>
              <a:t>‹#›</a:t>
            </a:fld>
            <a:endParaRPr lang="en-US"/>
          </a:p>
        </p:txBody>
      </p:sp>
    </p:spTree>
    <p:extLst>
      <p:ext uri="{BB962C8B-B14F-4D97-AF65-F5344CB8AC3E}">
        <p14:creationId xmlns:p14="http://schemas.microsoft.com/office/powerpoint/2010/main" val="330896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6221B5-DF35-40DC-8C2B-C8AF2B34C16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B7436F-1828-4BC9-9EC4-877DF7D27A70}" type="slidenum">
              <a:rPr lang="en-US" smtClean="0"/>
              <a:t>‹#›</a:t>
            </a:fld>
            <a:endParaRPr lang="en-US"/>
          </a:p>
        </p:txBody>
      </p:sp>
    </p:spTree>
    <p:extLst>
      <p:ext uri="{BB962C8B-B14F-4D97-AF65-F5344CB8AC3E}">
        <p14:creationId xmlns:p14="http://schemas.microsoft.com/office/powerpoint/2010/main" val="581755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6221B5-DF35-40DC-8C2B-C8AF2B34C16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B7436F-1828-4BC9-9EC4-877DF7D27A70}" type="slidenum">
              <a:rPr lang="en-US" smtClean="0"/>
              <a:t>‹#›</a:t>
            </a:fld>
            <a:endParaRPr lang="en-US"/>
          </a:p>
        </p:txBody>
      </p:sp>
    </p:spTree>
    <p:extLst>
      <p:ext uri="{BB962C8B-B14F-4D97-AF65-F5344CB8AC3E}">
        <p14:creationId xmlns:p14="http://schemas.microsoft.com/office/powerpoint/2010/main" val="894586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221B5-DF35-40DC-8C2B-C8AF2B34C16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B7436F-1828-4BC9-9EC4-877DF7D27A70}" type="slidenum">
              <a:rPr lang="en-US" smtClean="0"/>
              <a:t>‹#›</a:t>
            </a:fld>
            <a:endParaRPr lang="en-US"/>
          </a:p>
        </p:txBody>
      </p:sp>
    </p:spTree>
    <p:extLst>
      <p:ext uri="{BB962C8B-B14F-4D97-AF65-F5344CB8AC3E}">
        <p14:creationId xmlns:p14="http://schemas.microsoft.com/office/powerpoint/2010/main" val="1296675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221B5-DF35-40DC-8C2B-C8AF2B34C16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7436F-1828-4BC9-9EC4-877DF7D27A70}" type="slidenum">
              <a:rPr lang="en-US" smtClean="0"/>
              <a:t>‹#›</a:t>
            </a:fld>
            <a:endParaRPr lang="en-US"/>
          </a:p>
        </p:txBody>
      </p:sp>
    </p:spTree>
    <p:extLst>
      <p:ext uri="{BB962C8B-B14F-4D97-AF65-F5344CB8AC3E}">
        <p14:creationId xmlns:p14="http://schemas.microsoft.com/office/powerpoint/2010/main" val="1941512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221B5-DF35-40DC-8C2B-C8AF2B34C16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7436F-1828-4BC9-9EC4-877DF7D27A70}" type="slidenum">
              <a:rPr lang="en-US" smtClean="0"/>
              <a:t>‹#›</a:t>
            </a:fld>
            <a:endParaRPr lang="en-US"/>
          </a:p>
        </p:txBody>
      </p:sp>
    </p:spTree>
    <p:extLst>
      <p:ext uri="{BB962C8B-B14F-4D97-AF65-F5344CB8AC3E}">
        <p14:creationId xmlns:p14="http://schemas.microsoft.com/office/powerpoint/2010/main" val="1571485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221B5-DF35-40DC-8C2B-C8AF2B34C16D}" type="datetimeFigureOut">
              <a:rPr lang="en-US" smtClean="0"/>
              <a:t>10/6/2016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B7436F-1828-4BC9-9EC4-877DF7D27A70}" type="slidenum">
              <a:rPr lang="en-US" smtClean="0"/>
              <a:t>‹#›</a:t>
            </a:fld>
            <a:endParaRPr lang="en-US"/>
          </a:p>
        </p:txBody>
      </p:sp>
    </p:spTree>
    <p:extLst>
      <p:ext uri="{BB962C8B-B14F-4D97-AF65-F5344CB8AC3E}">
        <p14:creationId xmlns:p14="http://schemas.microsoft.com/office/powerpoint/2010/main" val="761465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3.png"/><Relationship Id="rId7" Type="http://schemas.openxmlformats.org/officeDocument/2006/relationships/diagramQuickStyle" Target="../diagrams/quickStyle1.xml"/><Relationship Id="rId2" Type="http://schemas.openxmlformats.org/officeDocument/2006/relationships/image" Target="../media/image2.gif"/><Relationship Id="rId1" Type="http://schemas.openxmlformats.org/officeDocument/2006/relationships/slideLayout" Target="../slideLayouts/slideLayout7.xml"/><Relationship Id="rId6" Type="http://schemas.openxmlformats.org/officeDocument/2006/relationships/diagramLayout" Target="../diagrams/layout1.xml"/><Relationship Id="rId11" Type="http://schemas.openxmlformats.org/officeDocument/2006/relationships/image" Target="../media/image5.png"/><Relationship Id="rId5" Type="http://schemas.openxmlformats.org/officeDocument/2006/relationships/diagramData" Target="../diagrams/data1.xml"/><Relationship Id="rId10" Type="http://schemas.openxmlformats.org/officeDocument/2006/relationships/slide" Target="slide3.xml"/><Relationship Id="rId4" Type="http://schemas.openxmlformats.org/officeDocument/2006/relationships/image" Target="../media/image4.png"/><Relationship Id="rId9" Type="http://schemas.microsoft.com/office/2007/relationships/diagramDrawing" Target="../diagrams/drawing1.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2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7.jpeg"/><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endParaRPr lang="vi-VN" smtClean="0"/>
          </a:p>
        </p:txBody>
      </p:sp>
      <p:sp>
        <p:nvSpPr>
          <p:cNvPr id="41987" name="Rectangle 3"/>
          <p:cNvSpPr>
            <a:spLocks noGrp="1" noChangeArrowheads="1"/>
          </p:cNvSpPr>
          <p:nvPr>
            <p:ph type="body" idx="1"/>
          </p:nvPr>
        </p:nvSpPr>
        <p:spPr/>
        <p:txBody>
          <a:bodyPr/>
          <a:lstStyle/>
          <a:p>
            <a:pPr eaLnBrk="1" hangingPunct="1"/>
            <a:endParaRPr lang="vi-VN" smtClean="0"/>
          </a:p>
        </p:txBody>
      </p:sp>
      <p:pic>
        <p:nvPicPr>
          <p:cNvPr id="419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5"/>
          <p:cNvSpPr txBox="1">
            <a:spLocks noChangeArrowheads="1"/>
          </p:cNvSpPr>
          <p:nvPr/>
        </p:nvSpPr>
        <p:spPr bwMode="auto">
          <a:xfrm>
            <a:off x="1981200" y="2514600"/>
            <a:ext cx="5486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5400" b="1" i="1" dirty="0">
                <a:solidFill>
                  <a:srgbClr val="FF0000"/>
                </a:solidFill>
                <a:latin typeface="Times New Roman" pitchFamily="18" charset="0"/>
                <a:cs typeface="Times New Roman" pitchFamily="18" charset="0"/>
              </a:rPr>
              <a:t>MÔN: TẬP ĐỌC</a:t>
            </a:r>
          </a:p>
        </p:txBody>
      </p:sp>
    </p:spTree>
    <p:extLst>
      <p:ext uri="{BB962C8B-B14F-4D97-AF65-F5344CB8AC3E}">
        <p14:creationId xmlns:p14="http://schemas.microsoft.com/office/powerpoint/2010/main" val="2744666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3"/>
          <p:cNvSpPr>
            <a:spLocks noGrp="1" noChangeArrowheads="1"/>
          </p:cNvSpPr>
          <p:nvPr>
            <p:ph type="body" idx="1"/>
          </p:nvPr>
        </p:nvSpPr>
        <p:spPr>
          <a:xfrm>
            <a:off x="457200" y="4038600"/>
            <a:ext cx="7926388" cy="754063"/>
          </a:xfrm>
        </p:spPr>
        <p:txBody>
          <a:bodyPr/>
          <a:lstStyle/>
          <a:p>
            <a:pPr eaLnBrk="1" hangingPunct="1">
              <a:buFontTx/>
              <a:buNone/>
            </a:pPr>
            <a:r>
              <a:rPr lang="en-US" dirty="0" smtClean="0">
                <a:solidFill>
                  <a:srgbClr val="FF0000"/>
                </a:solidFill>
                <a:latin typeface=".VnTime" pitchFamily="34" charset="0"/>
              </a:rPr>
              <a:t> SÜ </a:t>
            </a:r>
            <a:r>
              <a:rPr lang="en-US" dirty="0" err="1" smtClean="0">
                <a:solidFill>
                  <a:srgbClr val="FF0000"/>
                </a:solidFill>
                <a:latin typeface=".VnTime" pitchFamily="34" charset="0"/>
              </a:rPr>
              <a:t>quan</a:t>
            </a:r>
            <a:r>
              <a:rPr lang="en-US" dirty="0" smtClean="0">
                <a:solidFill>
                  <a:srgbClr val="FF0000"/>
                </a:solidFill>
                <a:latin typeface=".VnTime" pitchFamily="34" charset="0"/>
              </a:rPr>
              <a:t>: </a:t>
            </a:r>
            <a:r>
              <a:rPr lang="en-US" dirty="0" err="1" smtClean="0">
                <a:solidFill>
                  <a:srgbClr val="FF0000"/>
                </a:solidFill>
                <a:latin typeface="Times New Roman" pitchFamily="18" charset="0"/>
                <a:cs typeface="Times New Roman" pitchFamily="18" charset="0"/>
              </a:rPr>
              <a:t>quân</a:t>
            </a:r>
            <a:r>
              <a:rPr lang="en-US" dirty="0" smtClean="0">
                <a:solidFill>
                  <a:srgbClr val="FF0000"/>
                </a:solidFill>
                <a:latin typeface=".VnTime" pitchFamily="34" charset="0"/>
              </a:rPr>
              <a:t> </a:t>
            </a:r>
            <a:r>
              <a:rPr lang="en-US" dirty="0" err="1" smtClean="0">
                <a:solidFill>
                  <a:srgbClr val="FF0000"/>
                </a:solidFill>
                <a:latin typeface="Times New Roman" pitchFamily="18" charset="0"/>
                <a:cs typeface="Times New Roman" pitchFamily="18" charset="0"/>
              </a:rPr>
              <a:t>nhân</a:t>
            </a:r>
            <a:r>
              <a:rPr lang="en-US" dirty="0" smtClean="0">
                <a:solidFill>
                  <a:srgbClr val="FF0000"/>
                </a:solidFill>
                <a:latin typeface=".VnTime" pitchFamily="34" charset="0"/>
              </a:rPr>
              <a:t> </a:t>
            </a:r>
            <a:r>
              <a:rPr lang="en-US" dirty="0" err="1" smtClean="0">
                <a:solidFill>
                  <a:srgbClr val="FF0000"/>
                </a:solidFill>
                <a:latin typeface=".VnTime" pitchFamily="34" charset="0"/>
              </a:rPr>
              <a:t>cã</a:t>
            </a:r>
            <a:r>
              <a:rPr lang="en-US" dirty="0" smtClean="0">
                <a:solidFill>
                  <a:srgbClr val="FF0000"/>
                </a:solidFill>
                <a:latin typeface=".VnTime" pitchFamily="34" charset="0"/>
              </a:rPr>
              <a:t> </a:t>
            </a:r>
            <a:r>
              <a:rPr lang="en-US" dirty="0" err="1" smtClean="0">
                <a:solidFill>
                  <a:srgbClr val="FF0000"/>
                </a:solidFill>
                <a:latin typeface=".VnTime" pitchFamily="34" charset="0"/>
              </a:rPr>
              <a:t>hµm</a:t>
            </a:r>
            <a:r>
              <a:rPr lang="en-US" dirty="0" smtClean="0">
                <a:solidFill>
                  <a:srgbClr val="FF0000"/>
                </a:solidFill>
                <a:latin typeface=".VnTime" pitchFamily="34" charset="0"/>
              </a:rPr>
              <a:t> </a:t>
            </a:r>
            <a:r>
              <a:rPr lang="en-US" dirty="0" err="1" smtClean="0">
                <a:solidFill>
                  <a:srgbClr val="FF0000"/>
                </a:solidFill>
                <a:latin typeface=".VnTime" pitchFamily="34" charset="0"/>
              </a:rPr>
              <a:t>thiÕu</a:t>
            </a:r>
            <a:r>
              <a:rPr lang="en-US" dirty="0" smtClean="0">
                <a:solidFill>
                  <a:srgbClr val="FF0000"/>
                </a:solidFill>
                <a:latin typeface=".VnTime" pitchFamily="34" charset="0"/>
              </a:rPr>
              <a:t> </a:t>
            </a:r>
            <a:r>
              <a:rPr lang="en-US" dirty="0" err="1" smtClean="0">
                <a:solidFill>
                  <a:srgbClr val="FF0000"/>
                </a:solidFill>
                <a:latin typeface=".VnTime" pitchFamily="34" charset="0"/>
              </a:rPr>
              <a:t>uý</a:t>
            </a:r>
            <a:r>
              <a:rPr lang="en-US" dirty="0" smtClean="0">
                <a:solidFill>
                  <a:srgbClr val="FF0000"/>
                </a:solidFill>
                <a:latin typeface=".VnTime" pitchFamily="34" charset="0"/>
              </a:rPr>
              <a:t> </a:t>
            </a:r>
            <a:r>
              <a:rPr lang="en-US" dirty="0" err="1" smtClean="0">
                <a:solidFill>
                  <a:srgbClr val="FF0000"/>
                </a:solidFill>
                <a:latin typeface=".VnTime" pitchFamily="34" charset="0"/>
              </a:rPr>
              <a:t>trë</a:t>
            </a:r>
            <a:r>
              <a:rPr lang="en-US" dirty="0" smtClean="0">
                <a:solidFill>
                  <a:srgbClr val="FF0000"/>
                </a:solidFill>
                <a:latin typeface=".VnTime" pitchFamily="34" charset="0"/>
              </a:rPr>
              <a:t> </a:t>
            </a:r>
            <a:r>
              <a:rPr lang="en-US" dirty="0" err="1" smtClean="0">
                <a:solidFill>
                  <a:srgbClr val="FF0000"/>
                </a:solidFill>
                <a:latin typeface=".VnTime" pitchFamily="34" charset="0"/>
              </a:rPr>
              <a:t>lªn</a:t>
            </a:r>
            <a:endParaRPr lang="en-US" dirty="0" smtClean="0">
              <a:solidFill>
                <a:srgbClr val="FF0000"/>
              </a:solidFill>
              <a:latin typeface=".VnTime" pitchFamily="34" charset="0"/>
            </a:endParaRPr>
          </a:p>
        </p:txBody>
      </p:sp>
      <p:pic>
        <p:nvPicPr>
          <p:cNvPr id="11267" name="Picture 5" descr="200806281254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85800"/>
            <a:ext cx="300037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7" descr="img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685800"/>
            <a:ext cx="2477729"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9" descr="f-iIA_rMmJ"/>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762000"/>
            <a:ext cx="2408903"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5-Point Star 6">
            <a:hlinkClick r:id="rId5" action="ppaction://hlinksldjump"/>
          </p:cNvPr>
          <p:cNvSpPr/>
          <p:nvPr/>
        </p:nvSpPr>
        <p:spPr>
          <a:xfrm>
            <a:off x="6172200" y="5029200"/>
            <a:ext cx="1143000" cy="1066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354316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animEffect transition="in" filter="blinds(horizontal)">
                                      <p:cBhvr>
                                        <p:cTn id="7" dur="500"/>
                                        <p:tgtEl>
                                          <p:spTgt spid="142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 Box 4"/>
          <p:cNvSpPr txBox="1">
            <a:spLocks noChangeArrowheads="1"/>
          </p:cNvSpPr>
          <p:nvPr/>
        </p:nvSpPr>
        <p:spPr bwMode="auto">
          <a:xfrm>
            <a:off x="5334000" y="1066800"/>
            <a:ext cx="35814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3200" dirty="0" smtClean="0">
                <a:solidFill>
                  <a:srgbClr val="002060"/>
                </a:solidFill>
                <a:latin typeface="Times New Roman" pitchFamily="18" charset="0"/>
                <a:cs typeface="Times New Roman" pitchFamily="18" charset="0"/>
              </a:rPr>
              <a:t>Hit-le (1889 </a:t>
            </a:r>
            <a:r>
              <a:rPr lang="en-US" sz="3200" dirty="0">
                <a:solidFill>
                  <a:srgbClr val="002060"/>
                </a:solidFill>
                <a:latin typeface="Times New Roman" pitchFamily="18" charset="0"/>
                <a:cs typeface="Times New Roman" pitchFamily="18" charset="0"/>
              </a:rPr>
              <a:t>-1945) </a:t>
            </a:r>
            <a:r>
              <a:rPr lang="en-US" sz="3200" dirty="0" err="1">
                <a:solidFill>
                  <a:srgbClr val="002060"/>
                </a:solidFill>
                <a:latin typeface="Times New Roman" pitchFamily="18" charset="0"/>
                <a:cs typeface="Times New Roman" pitchFamily="18" charset="0"/>
              </a:rPr>
              <a:t>Quốc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trưởng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Đức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từ</a:t>
            </a:r>
            <a:r>
              <a:rPr lang="en-US" sz="3200" dirty="0">
                <a:solidFill>
                  <a:srgbClr val="002060"/>
                </a:solidFill>
                <a:latin typeface="Times New Roman" pitchFamily="18" charset="0"/>
                <a:cs typeface="Times New Roman" pitchFamily="18" charset="0"/>
              </a:rPr>
              <a:t> 1934 - 1945 </a:t>
            </a:r>
            <a:r>
              <a:rPr lang="en-US" sz="3200" dirty="0" err="1">
                <a:solidFill>
                  <a:srgbClr val="002060"/>
                </a:solidFill>
                <a:latin typeface="Times New Roman" pitchFamily="18" charset="0"/>
                <a:cs typeface="Times New Roman" pitchFamily="18" charset="0"/>
              </a:rPr>
              <a:t>kẻ</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gây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ra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cuộc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Chiến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thế</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giới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lần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thứ</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hai</a:t>
            </a:r>
            <a:r>
              <a:rPr lang="en-US" sz="3200" dirty="0">
                <a:solidFill>
                  <a:srgbClr val="002060"/>
                </a:solidFill>
                <a:latin typeface="Times New Roman" pitchFamily="18" charset="0"/>
                <a:cs typeface="Times New Roman" pitchFamily="18" charset="0"/>
              </a:rPr>
              <a:t> (1939-1945)</a:t>
            </a:r>
          </a:p>
        </p:txBody>
      </p:sp>
      <p:pic>
        <p:nvPicPr>
          <p:cNvPr id="53257" name="Picture 9" descr="thumbnai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838200"/>
            <a:ext cx="4876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68617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3257"/>
                                        </p:tgtEl>
                                        <p:attrNameLst>
                                          <p:attrName>style.visibility</p:attrName>
                                        </p:attrNameLst>
                                      </p:cBhvr>
                                      <p:to>
                                        <p:strVal val="visible"/>
                                      </p:to>
                                    </p:set>
                                    <p:animEffect transition="in" filter="blinds(horizontal)">
                                      <p:cBhvr>
                                        <p:cTn id="7" dur="500"/>
                                        <p:tgtEl>
                                          <p:spTgt spid="532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3252"/>
                                        </p:tgtEl>
                                        <p:attrNameLst>
                                          <p:attrName>style.visibility</p:attrName>
                                        </p:attrNameLst>
                                      </p:cBhvr>
                                      <p:to>
                                        <p:strVal val="visible"/>
                                      </p:to>
                                    </p:set>
                                    <p:animEffect transition="in" filter="checkerboard(across)">
                                      <p:cBhvr>
                                        <p:cTn id="12" dur="500"/>
                                        <p:tgtEl>
                                          <p:spTgt spid="53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990600"/>
            <a:ext cx="91440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4800">
              <a:solidFill>
                <a:srgbClr val="FFFF66"/>
              </a:solidFill>
              <a:latin typeface="Times New Roman" pitchFamily="18" charset="0"/>
              <a:cs typeface="Times New Roman" pitchFamily="18" charset="0"/>
            </a:endParaRPr>
          </a:p>
        </p:txBody>
      </p:sp>
      <p:sp>
        <p:nvSpPr>
          <p:cNvPr id="13315" name="Text Box 3"/>
          <p:cNvSpPr txBox="1">
            <a:spLocks noChangeArrowheads="1"/>
          </p:cNvSpPr>
          <p:nvPr/>
        </p:nvSpPr>
        <p:spPr bwMode="auto">
          <a:xfrm>
            <a:off x="1295400" y="1371600"/>
            <a:ext cx="678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Times New Roman" pitchFamily="18" charset="0"/>
              <a:cs typeface="Times New Roman" pitchFamily="18" charset="0"/>
            </a:endParaRPr>
          </a:p>
        </p:txBody>
      </p:sp>
      <p:sp>
        <p:nvSpPr>
          <p:cNvPr id="125958" name="Text Box 6"/>
          <p:cNvSpPr txBox="1">
            <a:spLocks noChangeArrowheads="1"/>
          </p:cNvSpPr>
          <p:nvPr/>
        </p:nvSpPr>
        <p:spPr bwMode="auto">
          <a:xfrm>
            <a:off x="304800" y="1066800"/>
            <a:ext cx="91440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4800" b="1" i="1" dirty="0">
                <a:solidFill>
                  <a:srgbClr val="FF0000"/>
                </a:solidFill>
                <a:latin typeface="Times New Roman" pitchFamily="18" charset="0"/>
                <a:cs typeface="Times New Roman" pitchFamily="18" charset="0"/>
              </a:rPr>
              <a:t>- </a:t>
            </a:r>
            <a:r>
              <a:rPr lang="en-US" sz="4800" b="1" i="1" dirty="0" err="1">
                <a:solidFill>
                  <a:srgbClr val="FF0000"/>
                </a:solidFill>
                <a:latin typeface="Times New Roman" pitchFamily="18" charset="0"/>
                <a:cs typeface="Times New Roman" pitchFamily="18" charset="0"/>
              </a:rPr>
              <a:t>Hoạt</a:t>
            </a:r>
            <a:r>
              <a:rPr lang="en-US" sz="4800" b="1" i="1" dirty="0">
                <a:solidFill>
                  <a:srgbClr val="FF0000"/>
                </a:solidFill>
                <a:latin typeface="Times New Roman" pitchFamily="18" charset="0"/>
                <a:cs typeface="Times New Roman" pitchFamily="18" charset="0"/>
              </a:rPr>
              <a:t> </a:t>
            </a:r>
            <a:r>
              <a:rPr lang="en-US" sz="4800" b="1" i="1" dirty="0" err="1">
                <a:solidFill>
                  <a:srgbClr val="FF0000"/>
                </a:solidFill>
                <a:latin typeface="Times New Roman" pitchFamily="18" charset="0"/>
                <a:cs typeface="Times New Roman" pitchFamily="18" charset="0"/>
              </a:rPr>
              <a:t>động</a:t>
            </a:r>
            <a:r>
              <a:rPr lang="en-US" sz="4800" b="1" i="1" dirty="0">
                <a:solidFill>
                  <a:srgbClr val="FF0000"/>
                </a:solidFill>
                <a:latin typeface="Times New Roman" pitchFamily="18" charset="0"/>
                <a:cs typeface="Times New Roman" pitchFamily="18" charset="0"/>
              </a:rPr>
              <a:t> 2: </a:t>
            </a:r>
            <a:r>
              <a:rPr lang="en-US" sz="4800" b="1" i="1" dirty="0" err="1">
                <a:solidFill>
                  <a:srgbClr val="FF0000"/>
                </a:solidFill>
                <a:latin typeface="Times New Roman" pitchFamily="18" charset="0"/>
                <a:cs typeface="Times New Roman" pitchFamily="18" charset="0"/>
              </a:rPr>
              <a:t>Tìm</a:t>
            </a:r>
            <a:r>
              <a:rPr lang="en-US" sz="4800" b="1" i="1" dirty="0">
                <a:solidFill>
                  <a:srgbClr val="FF0000"/>
                </a:solidFill>
                <a:latin typeface="Times New Roman" pitchFamily="18" charset="0"/>
                <a:cs typeface="Times New Roman" pitchFamily="18" charset="0"/>
              </a:rPr>
              <a:t> </a:t>
            </a:r>
            <a:r>
              <a:rPr lang="en-US" sz="4800" b="1" i="1" dirty="0" err="1">
                <a:solidFill>
                  <a:srgbClr val="FF0000"/>
                </a:solidFill>
                <a:latin typeface="Times New Roman" pitchFamily="18" charset="0"/>
                <a:cs typeface="Times New Roman" pitchFamily="18" charset="0"/>
              </a:rPr>
              <a:t>hiểu</a:t>
            </a:r>
            <a:r>
              <a:rPr lang="en-US" sz="4800" b="1" i="1" dirty="0">
                <a:solidFill>
                  <a:srgbClr val="FF0000"/>
                </a:solidFill>
                <a:latin typeface="Times New Roman" pitchFamily="18" charset="0"/>
                <a:cs typeface="Times New Roman" pitchFamily="18" charset="0"/>
              </a:rPr>
              <a:t> </a:t>
            </a:r>
            <a:r>
              <a:rPr lang="en-US" sz="4800" b="1" i="1" dirty="0" err="1">
                <a:solidFill>
                  <a:srgbClr val="FF0000"/>
                </a:solidFill>
                <a:latin typeface="Times New Roman" pitchFamily="18" charset="0"/>
                <a:cs typeface="Times New Roman" pitchFamily="18" charset="0"/>
              </a:rPr>
              <a:t>bài</a:t>
            </a:r>
            <a:endParaRPr lang="en-US" sz="4800" b="1" i="1" dirty="0">
              <a:solidFill>
                <a:srgbClr val="FF0000"/>
              </a:solidFill>
              <a:latin typeface="Times New Roman" pitchFamily="18" charset="0"/>
              <a:cs typeface="Times New Roman" pitchFamily="18" charset="0"/>
            </a:endParaRPr>
          </a:p>
        </p:txBody>
      </p:sp>
      <p:sp>
        <p:nvSpPr>
          <p:cNvPr id="13317" name="Text Box 7"/>
          <p:cNvSpPr txBox="1">
            <a:spLocks noChangeArrowheads="1"/>
          </p:cNvSpPr>
          <p:nvPr/>
        </p:nvSpPr>
        <p:spPr bwMode="auto">
          <a:xfrm>
            <a:off x="0" y="22098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13318" name="Text Box 9"/>
          <p:cNvSpPr txBox="1">
            <a:spLocks noChangeArrowheads="1"/>
          </p:cNvSpPr>
          <p:nvPr/>
        </p:nvSpPr>
        <p:spPr bwMode="auto">
          <a:xfrm>
            <a:off x="-304800" y="31242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13319" name="Text Box 10"/>
          <p:cNvSpPr txBox="1">
            <a:spLocks noChangeArrowheads="1"/>
          </p:cNvSpPr>
          <p:nvPr/>
        </p:nvSpPr>
        <p:spPr bwMode="auto">
          <a:xfrm>
            <a:off x="457200" y="2209800"/>
            <a:ext cx="35972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3200">
              <a:latin typeface="Times New Roman" pitchFamily="18" charset="0"/>
              <a:cs typeface="Times New Roman" pitchFamily="18" charset="0"/>
            </a:endParaRPr>
          </a:p>
        </p:txBody>
      </p:sp>
      <p:sp>
        <p:nvSpPr>
          <p:cNvPr id="11" name="Cloud Callout 10"/>
          <p:cNvSpPr/>
          <p:nvPr/>
        </p:nvSpPr>
        <p:spPr>
          <a:xfrm>
            <a:off x="3810000" y="1981200"/>
            <a:ext cx="4495800" cy="31242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err="1">
                <a:solidFill>
                  <a:srgbClr val="FFFF00"/>
                </a:solidFill>
                <a:latin typeface="Times New Roman" pitchFamily="18" charset="0"/>
                <a:cs typeface="Times New Roman" pitchFamily="18" charset="0"/>
              </a:rPr>
              <a:t>Các</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em</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hãy</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làm</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việc</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theo</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nhóm</a:t>
            </a:r>
            <a:r>
              <a:rPr lang="en-US" sz="3200" dirty="0">
                <a:solidFill>
                  <a:srgbClr val="FFFF00"/>
                </a:solidFill>
                <a:latin typeface="Times New Roman" pitchFamily="18" charset="0"/>
                <a:cs typeface="Times New Roman" pitchFamily="18" charset="0"/>
              </a:rPr>
              <a:t> 4 </a:t>
            </a:r>
            <a:r>
              <a:rPr lang="en-US" sz="3200" dirty="0" err="1">
                <a:solidFill>
                  <a:srgbClr val="FFFF00"/>
                </a:solidFill>
                <a:latin typeface="Times New Roman" pitchFamily="18" charset="0"/>
                <a:cs typeface="Times New Roman" pitchFamily="18" charset="0"/>
              </a:rPr>
              <a:t>để</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trả</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lời</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các</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câu</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hỏi</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trong</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sách</a:t>
            </a:r>
            <a:r>
              <a:rPr lang="en-US" sz="3200" dirty="0">
                <a:solidFill>
                  <a:srgbClr val="FFFF00"/>
                </a:solidFill>
                <a:latin typeface="Times New Roman" pitchFamily="18" charset="0"/>
                <a:cs typeface="Times New Roman" pitchFamily="18" charset="0"/>
              </a:rPr>
              <a:t>.</a:t>
            </a:r>
          </a:p>
        </p:txBody>
      </p:sp>
      <p:pic>
        <p:nvPicPr>
          <p:cNvPr id="9"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6826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5958"/>
                                        </p:tgtEl>
                                        <p:attrNameLst>
                                          <p:attrName>style.visibility</p:attrName>
                                        </p:attrNameLst>
                                      </p:cBhvr>
                                      <p:to>
                                        <p:strVal val="visible"/>
                                      </p:to>
                                    </p:set>
                                    <p:anim calcmode="lin" valueType="num">
                                      <p:cBhvr additive="base">
                                        <p:cTn id="7" dur="500" fill="hold"/>
                                        <p:tgtEl>
                                          <p:spTgt spid="125958"/>
                                        </p:tgtEl>
                                        <p:attrNameLst>
                                          <p:attrName>ppt_x</p:attrName>
                                        </p:attrNameLst>
                                      </p:cBhvr>
                                      <p:tavLst>
                                        <p:tav tm="0">
                                          <p:val>
                                            <p:strVal val="#ppt_x"/>
                                          </p:val>
                                        </p:tav>
                                        <p:tav tm="100000">
                                          <p:val>
                                            <p:strVal val="#ppt_x"/>
                                          </p:val>
                                        </p:tav>
                                      </p:tavLst>
                                    </p:anim>
                                    <p:anim calcmode="lin" valueType="num">
                                      <p:cBhvr additive="base">
                                        <p:cTn id="8" dur="500" fill="hold"/>
                                        <p:tgtEl>
                                          <p:spTgt spid="12595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ox(in)">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8" grpId="0"/>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4800">
              <a:solidFill>
                <a:srgbClr val="FFFF66"/>
              </a:solidFill>
              <a:latin typeface="Times New Roman" pitchFamily="18" charset="0"/>
              <a:cs typeface="Times New Roman" pitchFamily="18" charset="0"/>
            </a:endParaRPr>
          </a:p>
        </p:txBody>
      </p:sp>
      <p:sp>
        <p:nvSpPr>
          <p:cNvPr id="14339" name="Text Box 3"/>
          <p:cNvSpPr txBox="1">
            <a:spLocks noChangeArrowheads="1"/>
          </p:cNvSpPr>
          <p:nvPr/>
        </p:nvSpPr>
        <p:spPr bwMode="auto">
          <a:xfrm>
            <a:off x="1295400" y="2362200"/>
            <a:ext cx="678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Times New Roman" pitchFamily="18" charset="0"/>
              <a:cs typeface="Times New Roman" pitchFamily="18" charset="0"/>
            </a:endParaRPr>
          </a:p>
        </p:txBody>
      </p:sp>
      <p:sp>
        <p:nvSpPr>
          <p:cNvPr id="123912" name="Text Box 8"/>
          <p:cNvSpPr txBox="1">
            <a:spLocks noChangeArrowheads="1"/>
          </p:cNvSpPr>
          <p:nvPr/>
        </p:nvSpPr>
        <p:spPr bwMode="auto">
          <a:xfrm>
            <a:off x="457200" y="1905000"/>
            <a:ext cx="8686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dirty="0">
                <a:solidFill>
                  <a:srgbClr val="FF0000"/>
                </a:solidFill>
                <a:latin typeface="Times New Roman" pitchFamily="18" charset="0"/>
                <a:cs typeface="Times New Roman" pitchFamily="18" charset="0"/>
              </a:rPr>
              <a:t> 1.Vì </a:t>
            </a:r>
            <a:r>
              <a:rPr lang="en-US" sz="2800" dirty="0" err="1">
                <a:solidFill>
                  <a:srgbClr val="FF0000"/>
                </a:solidFill>
                <a:latin typeface="Times New Roman" pitchFamily="18" charset="0"/>
                <a:cs typeface="Times New Roman" pitchFamily="18" charset="0"/>
              </a:rPr>
              <a:t>sao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tên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sĩ</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quan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Đức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có</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thái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độ</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bực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tức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với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ông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cụ</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người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Pháp</a:t>
            </a:r>
            <a:r>
              <a:rPr lang="en-US" sz="2800" dirty="0">
                <a:solidFill>
                  <a:srgbClr val="FF0000"/>
                </a:solidFill>
                <a:latin typeface="Times New Roman" pitchFamily="18" charset="0"/>
                <a:cs typeface="Times New Roman" pitchFamily="18" charset="0"/>
              </a:rPr>
              <a:t>?</a:t>
            </a:r>
          </a:p>
        </p:txBody>
      </p:sp>
      <p:sp>
        <p:nvSpPr>
          <p:cNvPr id="14341" name="Text Box 9"/>
          <p:cNvSpPr txBox="1">
            <a:spLocks noChangeArrowheads="1"/>
          </p:cNvSpPr>
          <p:nvPr/>
        </p:nvSpPr>
        <p:spPr bwMode="auto">
          <a:xfrm>
            <a:off x="-304800" y="41148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14342" name="Text Box 10"/>
          <p:cNvSpPr txBox="1">
            <a:spLocks noChangeArrowheads="1"/>
          </p:cNvSpPr>
          <p:nvPr/>
        </p:nvSpPr>
        <p:spPr bwMode="auto">
          <a:xfrm>
            <a:off x="457200" y="2971800"/>
            <a:ext cx="35972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3200">
              <a:latin typeface="Times New Roman" pitchFamily="18" charset="0"/>
              <a:cs typeface="Times New Roman" pitchFamily="18" charset="0"/>
            </a:endParaRPr>
          </a:p>
        </p:txBody>
      </p:sp>
      <p:sp>
        <p:nvSpPr>
          <p:cNvPr id="123915" name="Text Box 11"/>
          <p:cNvSpPr txBox="1">
            <a:spLocks noChangeArrowheads="1"/>
          </p:cNvSpPr>
          <p:nvPr/>
        </p:nvSpPr>
        <p:spPr bwMode="auto">
          <a:xfrm>
            <a:off x="609600" y="3581400"/>
            <a:ext cx="80010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3200">
                <a:solidFill>
                  <a:srgbClr val="002060"/>
                </a:solidFill>
                <a:latin typeface="Times New Roman" pitchFamily="18" charset="0"/>
                <a:cs typeface="Times New Roman" pitchFamily="18" charset="0"/>
              </a:rPr>
              <a:t>Cụ đáp lại lời hắn một cách lạnh lùng.Hắn càng bực mình khi nhận ra ông cụ biết tiếng Đức thành thạo đến mức đọc được truyện của nhà văn Đức nhưng không đáp lời hắn bằng tiếng Đức.</a:t>
            </a:r>
          </a:p>
        </p:txBody>
      </p:sp>
      <p:pic>
        <p:nvPicPr>
          <p:cNvPr id="8"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825" y="3079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017666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3912"/>
                                        </p:tgtEl>
                                        <p:attrNameLst>
                                          <p:attrName>style.visibility</p:attrName>
                                        </p:attrNameLst>
                                      </p:cBhvr>
                                      <p:to>
                                        <p:strVal val="visible"/>
                                      </p:to>
                                    </p:set>
                                    <p:animEffect transition="in" filter="diamond(in)">
                                      <p:cBhvr>
                                        <p:cTn id="7" dur="2000"/>
                                        <p:tgtEl>
                                          <p:spTgt spid="1239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3915"/>
                                        </p:tgtEl>
                                        <p:attrNameLst>
                                          <p:attrName>style.visibility</p:attrName>
                                        </p:attrNameLst>
                                      </p:cBhvr>
                                      <p:to>
                                        <p:strVal val="visible"/>
                                      </p:to>
                                    </p:set>
                                    <p:animEffect transition="in" filter="diamond(in)">
                                      <p:cBhvr>
                                        <p:cTn id="12" dur="2000"/>
                                        <p:tgtEl>
                                          <p:spTgt spid="123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12" grpId="0"/>
      <p:bldP spid="1239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1295400" y="2362200"/>
            <a:ext cx="678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Times New Roman" pitchFamily="18" charset="0"/>
              <a:cs typeface="Times New Roman" pitchFamily="18" charset="0"/>
            </a:endParaRPr>
          </a:p>
        </p:txBody>
      </p:sp>
      <p:sp>
        <p:nvSpPr>
          <p:cNvPr id="15363" name="Rectangle 5"/>
          <p:cNvSpPr>
            <a:spLocks noChangeArrowheads="1"/>
          </p:cNvSpPr>
          <p:nvPr/>
        </p:nvSpPr>
        <p:spPr bwMode="auto">
          <a:xfrm>
            <a:off x="8528050" y="6251575"/>
            <a:ext cx="1781257"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90000"/>
              </a:lnSpc>
              <a:spcBef>
                <a:spcPct val="20000"/>
              </a:spcBef>
            </a:pPr>
            <a:r>
              <a:rPr lang="en-US">
                <a:latin typeface="Times New Roman" pitchFamily="18" charset="0"/>
                <a:cs typeface="Times New Roman" pitchFamily="18" charset="0"/>
              </a:rPr>
              <a:t>quyền bình đẳng.</a:t>
            </a:r>
          </a:p>
        </p:txBody>
      </p:sp>
      <p:sp>
        <p:nvSpPr>
          <p:cNvPr id="15364" name="Text Box 7"/>
          <p:cNvSpPr txBox="1">
            <a:spLocks noChangeArrowheads="1"/>
          </p:cNvSpPr>
          <p:nvPr/>
        </p:nvSpPr>
        <p:spPr bwMode="auto">
          <a:xfrm>
            <a:off x="593725" y="1905000"/>
            <a:ext cx="8550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15365" name="Text Box 8"/>
          <p:cNvSpPr txBox="1">
            <a:spLocks noChangeArrowheads="1"/>
          </p:cNvSpPr>
          <p:nvPr/>
        </p:nvSpPr>
        <p:spPr bwMode="auto">
          <a:xfrm>
            <a:off x="0" y="32004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63497" name="Text Box 9"/>
          <p:cNvSpPr txBox="1">
            <a:spLocks noChangeArrowheads="1"/>
          </p:cNvSpPr>
          <p:nvPr/>
        </p:nvSpPr>
        <p:spPr bwMode="auto">
          <a:xfrm>
            <a:off x="304800" y="1752600"/>
            <a:ext cx="8839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dirty="0">
                <a:solidFill>
                  <a:srgbClr val="BD0981"/>
                </a:solidFill>
                <a:latin typeface="Times New Roman" pitchFamily="18" charset="0"/>
                <a:cs typeface="Times New Roman" pitchFamily="18" charset="0"/>
              </a:rPr>
              <a:t>2.Nhà </a:t>
            </a:r>
            <a:r>
              <a:rPr lang="en-US" sz="3200" dirty="0" err="1">
                <a:solidFill>
                  <a:srgbClr val="BD0981"/>
                </a:solidFill>
                <a:latin typeface="Times New Roman" pitchFamily="18" charset="0"/>
                <a:cs typeface="Times New Roman" pitchFamily="18" charset="0"/>
              </a:rPr>
              <a:t>văn</a:t>
            </a:r>
            <a:r>
              <a:rPr lang="en-US" sz="3200" dirty="0">
                <a:solidFill>
                  <a:srgbClr val="BD0981"/>
                </a:solidFill>
                <a:latin typeface="Times New Roman" pitchFamily="18" charset="0"/>
                <a:cs typeface="Times New Roman" pitchFamily="18" charset="0"/>
              </a:rPr>
              <a:t> </a:t>
            </a:r>
            <a:r>
              <a:rPr lang="en-US" sz="3200" dirty="0" err="1">
                <a:solidFill>
                  <a:srgbClr val="BD0981"/>
                </a:solidFill>
                <a:latin typeface="Times New Roman" pitchFamily="18" charset="0"/>
                <a:cs typeface="Times New Roman" pitchFamily="18" charset="0"/>
              </a:rPr>
              <a:t>Đức</a:t>
            </a:r>
            <a:r>
              <a:rPr lang="en-US" sz="3200" dirty="0">
                <a:solidFill>
                  <a:srgbClr val="BD0981"/>
                </a:solidFill>
                <a:latin typeface="Times New Roman" pitchFamily="18" charset="0"/>
                <a:cs typeface="Times New Roman" pitchFamily="18" charset="0"/>
              </a:rPr>
              <a:t> Si-le </a:t>
            </a:r>
            <a:r>
              <a:rPr lang="en-US" sz="3200" dirty="0" err="1">
                <a:solidFill>
                  <a:srgbClr val="BD0981"/>
                </a:solidFill>
                <a:latin typeface="Times New Roman" pitchFamily="18" charset="0"/>
                <a:cs typeface="Times New Roman" pitchFamily="18" charset="0"/>
              </a:rPr>
              <a:t>được</a:t>
            </a:r>
            <a:r>
              <a:rPr lang="en-US" sz="3200" dirty="0">
                <a:solidFill>
                  <a:srgbClr val="BD0981"/>
                </a:solidFill>
                <a:latin typeface="Times New Roman" pitchFamily="18" charset="0"/>
                <a:cs typeface="Times New Roman" pitchFamily="18" charset="0"/>
              </a:rPr>
              <a:t> </a:t>
            </a:r>
            <a:r>
              <a:rPr lang="en-US" sz="3200" dirty="0" err="1">
                <a:solidFill>
                  <a:srgbClr val="BD0981"/>
                </a:solidFill>
                <a:latin typeface="Times New Roman" pitchFamily="18" charset="0"/>
                <a:cs typeface="Times New Roman" pitchFamily="18" charset="0"/>
              </a:rPr>
              <a:t>ông</a:t>
            </a:r>
            <a:r>
              <a:rPr lang="en-US" sz="3200" dirty="0">
                <a:solidFill>
                  <a:srgbClr val="BD0981"/>
                </a:solidFill>
                <a:latin typeface="Times New Roman" pitchFamily="18" charset="0"/>
                <a:cs typeface="Times New Roman" pitchFamily="18" charset="0"/>
              </a:rPr>
              <a:t> </a:t>
            </a:r>
            <a:r>
              <a:rPr lang="en-US" sz="3200" dirty="0" err="1">
                <a:solidFill>
                  <a:srgbClr val="BD0981"/>
                </a:solidFill>
                <a:latin typeface="Times New Roman" pitchFamily="18" charset="0"/>
                <a:cs typeface="Times New Roman" pitchFamily="18" charset="0"/>
              </a:rPr>
              <a:t>cụ</a:t>
            </a:r>
            <a:r>
              <a:rPr lang="en-US" sz="3200" dirty="0">
                <a:solidFill>
                  <a:srgbClr val="BD0981"/>
                </a:solidFill>
                <a:latin typeface="Times New Roman" pitchFamily="18" charset="0"/>
                <a:cs typeface="Times New Roman" pitchFamily="18" charset="0"/>
              </a:rPr>
              <a:t> </a:t>
            </a:r>
            <a:r>
              <a:rPr lang="en-US" sz="3200" dirty="0" err="1">
                <a:solidFill>
                  <a:srgbClr val="BD0981"/>
                </a:solidFill>
                <a:latin typeface="Times New Roman" pitchFamily="18" charset="0"/>
                <a:cs typeface="Times New Roman" pitchFamily="18" charset="0"/>
              </a:rPr>
              <a:t>người</a:t>
            </a:r>
            <a:r>
              <a:rPr lang="en-US" sz="3200" dirty="0">
                <a:solidFill>
                  <a:srgbClr val="BD0981"/>
                </a:solidFill>
                <a:latin typeface="Times New Roman" pitchFamily="18" charset="0"/>
                <a:cs typeface="Times New Roman" pitchFamily="18" charset="0"/>
              </a:rPr>
              <a:t> </a:t>
            </a:r>
            <a:r>
              <a:rPr lang="en-US" sz="3200" dirty="0" err="1">
                <a:solidFill>
                  <a:srgbClr val="BD0981"/>
                </a:solidFill>
                <a:latin typeface="Times New Roman" pitchFamily="18" charset="0"/>
                <a:cs typeface="Times New Roman" pitchFamily="18" charset="0"/>
              </a:rPr>
              <a:t>Pháp</a:t>
            </a:r>
            <a:r>
              <a:rPr lang="en-US" sz="3200" dirty="0">
                <a:solidFill>
                  <a:srgbClr val="BD0981"/>
                </a:solidFill>
                <a:latin typeface="Times New Roman" pitchFamily="18" charset="0"/>
                <a:cs typeface="Times New Roman" pitchFamily="18" charset="0"/>
              </a:rPr>
              <a:t> </a:t>
            </a:r>
            <a:r>
              <a:rPr lang="en-US" sz="3200" dirty="0" err="1">
                <a:solidFill>
                  <a:srgbClr val="BD0981"/>
                </a:solidFill>
                <a:latin typeface="Times New Roman" pitchFamily="18" charset="0"/>
                <a:cs typeface="Times New Roman" pitchFamily="18" charset="0"/>
              </a:rPr>
              <a:t>đánh</a:t>
            </a:r>
            <a:r>
              <a:rPr lang="en-US" sz="3200" dirty="0">
                <a:solidFill>
                  <a:srgbClr val="BD0981"/>
                </a:solidFill>
                <a:latin typeface="Times New Roman" pitchFamily="18" charset="0"/>
                <a:cs typeface="Times New Roman" pitchFamily="18" charset="0"/>
              </a:rPr>
              <a:t> </a:t>
            </a:r>
            <a:r>
              <a:rPr lang="en-US" sz="3200" dirty="0" err="1">
                <a:solidFill>
                  <a:srgbClr val="BD0981"/>
                </a:solidFill>
                <a:latin typeface="Times New Roman" pitchFamily="18" charset="0"/>
                <a:cs typeface="Times New Roman" pitchFamily="18" charset="0"/>
              </a:rPr>
              <a:t>giá</a:t>
            </a:r>
            <a:r>
              <a:rPr lang="en-US" sz="3200" dirty="0">
                <a:solidFill>
                  <a:srgbClr val="BD0981"/>
                </a:solidFill>
                <a:latin typeface="Times New Roman" pitchFamily="18" charset="0"/>
                <a:cs typeface="Times New Roman" pitchFamily="18" charset="0"/>
              </a:rPr>
              <a:t> </a:t>
            </a:r>
            <a:r>
              <a:rPr lang="en-US" sz="3200" dirty="0" err="1">
                <a:solidFill>
                  <a:srgbClr val="BD0981"/>
                </a:solidFill>
                <a:latin typeface="Times New Roman" pitchFamily="18" charset="0"/>
                <a:cs typeface="Times New Roman" pitchFamily="18" charset="0"/>
              </a:rPr>
              <a:t>như</a:t>
            </a:r>
            <a:r>
              <a:rPr lang="en-US" sz="3200" dirty="0">
                <a:solidFill>
                  <a:srgbClr val="BD0981"/>
                </a:solidFill>
                <a:latin typeface="Times New Roman" pitchFamily="18" charset="0"/>
                <a:cs typeface="Times New Roman" pitchFamily="18" charset="0"/>
              </a:rPr>
              <a:t> </a:t>
            </a:r>
            <a:r>
              <a:rPr lang="en-US" sz="3200" dirty="0" err="1">
                <a:solidFill>
                  <a:srgbClr val="BD0981"/>
                </a:solidFill>
                <a:latin typeface="Times New Roman" pitchFamily="18" charset="0"/>
                <a:cs typeface="Times New Roman" pitchFamily="18" charset="0"/>
              </a:rPr>
              <a:t>thế</a:t>
            </a:r>
            <a:r>
              <a:rPr lang="en-US" sz="3200" dirty="0">
                <a:solidFill>
                  <a:srgbClr val="BD0981"/>
                </a:solidFill>
                <a:latin typeface="Times New Roman" pitchFamily="18" charset="0"/>
                <a:cs typeface="Times New Roman" pitchFamily="18" charset="0"/>
              </a:rPr>
              <a:t> </a:t>
            </a:r>
            <a:r>
              <a:rPr lang="en-US" sz="3200" dirty="0" err="1">
                <a:solidFill>
                  <a:srgbClr val="BD0981"/>
                </a:solidFill>
                <a:latin typeface="Times New Roman" pitchFamily="18" charset="0"/>
                <a:cs typeface="Times New Roman" pitchFamily="18" charset="0"/>
              </a:rPr>
              <a:t>nào</a:t>
            </a:r>
            <a:r>
              <a:rPr lang="en-US" sz="3200" dirty="0">
                <a:solidFill>
                  <a:srgbClr val="BD0981"/>
                </a:solidFill>
                <a:latin typeface="Times New Roman" pitchFamily="18" charset="0"/>
                <a:cs typeface="Times New Roman" pitchFamily="18" charset="0"/>
              </a:rPr>
              <a:t>?</a:t>
            </a:r>
          </a:p>
        </p:txBody>
      </p:sp>
      <p:sp>
        <p:nvSpPr>
          <p:cNvPr id="15367" name="Text Box 10"/>
          <p:cNvSpPr txBox="1">
            <a:spLocks noChangeArrowheads="1"/>
          </p:cNvSpPr>
          <p:nvPr/>
        </p:nvSpPr>
        <p:spPr bwMode="auto">
          <a:xfrm>
            <a:off x="-304800" y="41148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15368" name="Text Box 11"/>
          <p:cNvSpPr txBox="1">
            <a:spLocks noChangeArrowheads="1"/>
          </p:cNvSpPr>
          <p:nvPr/>
        </p:nvSpPr>
        <p:spPr bwMode="auto">
          <a:xfrm>
            <a:off x="457200" y="3124200"/>
            <a:ext cx="35972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3200">
              <a:latin typeface="Times New Roman" pitchFamily="18" charset="0"/>
              <a:cs typeface="Times New Roman" pitchFamily="18" charset="0"/>
            </a:endParaRPr>
          </a:p>
        </p:txBody>
      </p:sp>
      <p:sp>
        <p:nvSpPr>
          <p:cNvPr id="63500" name="Text Box 12"/>
          <p:cNvSpPr txBox="1">
            <a:spLocks noChangeArrowheads="1"/>
          </p:cNvSpPr>
          <p:nvPr/>
        </p:nvSpPr>
        <p:spPr bwMode="auto">
          <a:xfrm>
            <a:off x="990600" y="3276600"/>
            <a:ext cx="6629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a:solidFill>
                  <a:schemeClr val="bg2"/>
                </a:solidFill>
                <a:latin typeface="Times New Roman" pitchFamily="18" charset="0"/>
                <a:cs typeface="Times New Roman" pitchFamily="18" charset="0"/>
              </a:rPr>
              <a:t> </a:t>
            </a:r>
            <a:r>
              <a:rPr lang="en-US" sz="3200">
                <a:solidFill>
                  <a:srgbClr val="002060"/>
                </a:solidFill>
                <a:latin typeface="Times New Roman" pitchFamily="18" charset="0"/>
                <a:cs typeface="Times New Roman" pitchFamily="18" charset="0"/>
              </a:rPr>
              <a:t>Si-le là một nhà văn quốc tế</a:t>
            </a:r>
          </a:p>
        </p:txBody>
      </p:sp>
      <p:pic>
        <p:nvPicPr>
          <p:cNvPr id="10"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625" y="3841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18486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3497"/>
                                        </p:tgtEl>
                                        <p:attrNameLst>
                                          <p:attrName>style.visibility</p:attrName>
                                        </p:attrNameLst>
                                      </p:cBhvr>
                                      <p:to>
                                        <p:strVal val="visible"/>
                                      </p:to>
                                    </p:set>
                                    <p:animEffect transition="in" filter="diamond(in)">
                                      <p:cBhvr>
                                        <p:cTn id="7" dur="2000"/>
                                        <p:tgtEl>
                                          <p:spTgt spid="634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3500"/>
                                        </p:tgtEl>
                                        <p:attrNameLst>
                                          <p:attrName>style.visibility</p:attrName>
                                        </p:attrNameLst>
                                      </p:cBhvr>
                                      <p:to>
                                        <p:strVal val="visible"/>
                                      </p:to>
                                    </p:set>
                                    <p:animEffect transition="in" filter="checkerboard(across)">
                                      <p:cBhvr>
                                        <p:cTn id="12" dur="500"/>
                                        <p:tgtEl>
                                          <p:spTgt spid="63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7" grpId="0"/>
      <p:bldP spid="6350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295400" y="2362200"/>
            <a:ext cx="678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Times New Roman" pitchFamily="18" charset="0"/>
              <a:cs typeface="Times New Roman" pitchFamily="18" charset="0"/>
            </a:endParaRPr>
          </a:p>
        </p:txBody>
      </p:sp>
      <p:sp>
        <p:nvSpPr>
          <p:cNvPr id="16387" name="Text Box 5"/>
          <p:cNvSpPr txBox="1">
            <a:spLocks noChangeArrowheads="1"/>
          </p:cNvSpPr>
          <p:nvPr/>
        </p:nvSpPr>
        <p:spPr bwMode="auto">
          <a:xfrm>
            <a:off x="593725" y="1905000"/>
            <a:ext cx="8550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16388" name="Text Box 6"/>
          <p:cNvSpPr txBox="1">
            <a:spLocks noChangeArrowheads="1"/>
          </p:cNvSpPr>
          <p:nvPr/>
        </p:nvSpPr>
        <p:spPr bwMode="auto">
          <a:xfrm>
            <a:off x="0" y="32004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16389" name="Text Box 8"/>
          <p:cNvSpPr txBox="1">
            <a:spLocks noChangeArrowheads="1"/>
          </p:cNvSpPr>
          <p:nvPr/>
        </p:nvSpPr>
        <p:spPr bwMode="auto">
          <a:xfrm>
            <a:off x="-304800" y="41148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16390" name="Text Box 9"/>
          <p:cNvSpPr txBox="1">
            <a:spLocks noChangeArrowheads="1"/>
          </p:cNvSpPr>
          <p:nvPr/>
        </p:nvSpPr>
        <p:spPr bwMode="auto">
          <a:xfrm>
            <a:off x="457200" y="3124200"/>
            <a:ext cx="35972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3200">
              <a:latin typeface="Times New Roman" pitchFamily="18" charset="0"/>
              <a:cs typeface="Times New Roman" pitchFamily="18" charset="0"/>
            </a:endParaRPr>
          </a:p>
        </p:txBody>
      </p:sp>
      <p:sp>
        <p:nvSpPr>
          <p:cNvPr id="135179" name="Text Box 11"/>
          <p:cNvSpPr txBox="1">
            <a:spLocks noChangeArrowheads="1"/>
          </p:cNvSpPr>
          <p:nvPr/>
        </p:nvSpPr>
        <p:spPr bwMode="auto">
          <a:xfrm>
            <a:off x="685800" y="2057400"/>
            <a:ext cx="8458200" cy="1077913"/>
          </a:xfrm>
          <a:prstGeom prst="rect">
            <a:avLst/>
          </a:prstGeom>
          <a:noFill/>
          <a:ln w="9525">
            <a:noFill/>
            <a:miter lim="800000"/>
            <a:headEnd/>
            <a:tailEnd/>
          </a:ln>
        </p:spPr>
        <p:txBody>
          <a:bodyPr>
            <a:spAutoFit/>
          </a:bodyPr>
          <a:lstStyle/>
          <a:p>
            <a:pPr>
              <a:defRPr/>
            </a:pPr>
            <a:r>
              <a:rPr lang="en-US" sz="3200" dirty="0">
                <a:solidFill>
                  <a:schemeClr val="accent2">
                    <a:lumMod val="50000"/>
                  </a:schemeClr>
                </a:solidFill>
                <a:latin typeface="Times New Roman" pitchFamily="18" charset="0"/>
                <a:cs typeface="Times New Roman" pitchFamily="18" charset="0"/>
              </a:rPr>
              <a:t>3.Em </a:t>
            </a:r>
            <a:r>
              <a:rPr lang="en-US" sz="3200" dirty="0" err="1">
                <a:solidFill>
                  <a:schemeClr val="accent2">
                    <a:lumMod val="50000"/>
                  </a:schemeClr>
                </a:solidFill>
                <a:latin typeface="Times New Roman" pitchFamily="18" charset="0"/>
                <a:cs typeface="Times New Roman" pitchFamily="18" charset="0"/>
              </a:rPr>
              <a:t>hiểu</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thái</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độ</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của</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ông</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cụ</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đối</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với</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người</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Đức</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và</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tiếng</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Đức</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như</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thế</a:t>
            </a:r>
            <a:r>
              <a:rPr lang="en-US" sz="3200" dirty="0">
                <a:solidFill>
                  <a:schemeClr val="accent2">
                    <a:lumMod val="50000"/>
                  </a:schemeClr>
                </a:solidFill>
                <a:latin typeface="Times New Roman" pitchFamily="18" charset="0"/>
                <a:cs typeface="Times New Roman" pitchFamily="18" charset="0"/>
              </a:rPr>
              <a:t> </a:t>
            </a:r>
            <a:r>
              <a:rPr lang="en-US" sz="3200" dirty="0" err="1">
                <a:solidFill>
                  <a:schemeClr val="accent2">
                    <a:lumMod val="50000"/>
                  </a:schemeClr>
                </a:solidFill>
                <a:latin typeface="Times New Roman" pitchFamily="18" charset="0"/>
                <a:cs typeface="Times New Roman" pitchFamily="18" charset="0"/>
              </a:rPr>
              <a:t>nào</a:t>
            </a:r>
            <a:r>
              <a:rPr lang="en-US" sz="3200" dirty="0">
                <a:solidFill>
                  <a:schemeClr val="accent2">
                    <a:lumMod val="50000"/>
                  </a:schemeClr>
                </a:solidFill>
                <a:latin typeface="Times New Roman" pitchFamily="18" charset="0"/>
                <a:cs typeface="Times New Roman" pitchFamily="18" charset="0"/>
              </a:rPr>
              <a:t>?</a:t>
            </a:r>
          </a:p>
        </p:txBody>
      </p:sp>
      <p:sp>
        <p:nvSpPr>
          <p:cNvPr id="135180" name="Text Box 12"/>
          <p:cNvSpPr txBox="1">
            <a:spLocks noChangeArrowheads="1"/>
          </p:cNvSpPr>
          <p:nvPr/>
        </p:nvSpPr>
        <p:spPr bwMode="auto">
          <a:xfrm>
            <a:off x="762000" y="3810000"/>
            <a:ext cx="7924800" cy="1570038"/>
          </a:xfrm>
          <a:prstGeom prst="rect">
            <a:avLst/>
          </a:prstGeom>
          <a:noFill/>
          <a:ln w="9525">
            <a:noFill/>
            <a:miter lim="800000"/>
            <a:headEnd/>
            <a:tailEnd/>
          </a:ln>
        </p:spPr>
        <p:txBody>
          <a:bodyPr>
            <a:spAutoFit/>
          </a:bodyPr>
          <a:lstStyle/>
          <a:p>
            <a:pPr>
              <a:defRPr/>
            </a:pP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Ông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cụ</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không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ghét</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người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Đức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tiếng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Đức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mà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chỉ</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căm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ghét</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những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tên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phát</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xít</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Đức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lược</a:t>
            </a:r>
            <a:r>
              <a:rPr lang="en-US" sz="3200" dirty="0">
                <a:solidFill>
                  <a:srgbClr val="002060"/>
                </a:solidFill>
                <a:latin typeface="Times New Roman" pitchFamily="18" charset="0"/>
                <a:cs typeface="Times New Roman" pitchFamily="18" charset="0"/>
              </a:rPr>
              <a:t>.</a:t>
            </a:r>
          </a:p>
        </p:txBody>
      </p:sp>
      <p:pic>
        <p:nvPicPr>
          <p:cNvPr id="9"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880"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842856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35179"/>
                                        </p:tgtEl>
                                        <p:attrNameLst>
                                          <p:attrName>style.visibility</p:attrName>
                                        </p:attrNameLst>
                                      </p:cBhvr>
                                      <p:to>
                                        <p:strVal val="visible"/>
                                      </p:to>
                                    </p:set>
                                    <p:animEffect transition="in" filter="diamond(in)">
                                      <p:cBhvr>
                                        <p:cTn id="7" dur="2000"/>
                                        <p:tgtEl>
                                          <p:spTgt spid="1351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5180"/>
                                        </p:tgtEl>
                                        <p:attrNameLst>
                                          <p:attrName>style.visibility</p:attrName>
                                        </p:attrNameLst>
                                      </p:cBhvr>
                                      <p:to>
                                        <p:strVal val="visible"/>
                                      </p:to>
                                    </p:set>
                                    <p:animEffect transition="in" filter="checkerboard(across)">
                                      <p:cBhvr>
                                        <p:cTn id="12" dur="500"/>
                                        <p:tgtEl>
                                          <p:spTgt spid="135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9" grpId="0"/>
      <p:bldP spid="13518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295400" y="2362200"/>
            <a:ext cx="678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Times New Roman" pitchFamily="18" charset="0"/>
              <a:cs typeface="Times New Roman" pitchFamily="18" charset="0"/>
            </a:endParaRPr>
          </a:p>
        </p:txBody>
      </p:sp>
      <p:sp>
        <p:nvSpPr>
          <p:cNvPr id="18435" name="Text Box 7"/>
          <p:cNvSpPr txBox="1">
            <a:spLocks noChangeArrowheads="1"/>
          </p:cNvSpPr>
          <p:nvPr/>
        </p:nvSpPr>
        <p:spPr bwMode="auto">
          <a:xfrm>
            <a:off x="-304800" y="41148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136203" name="Text Box 11"/>
          <p:cNvSpPr txBox="1">
            <a:spLocks noChangeArrowheads="1"/>
          </p:cNvSpPr>
          <p:nvPr/>
        </p:nvSpPr>
        <p:spPr bwMode="auto">
          <a:xfrm>
            <a:off x="914400" y="1828800"/>
            <a:ext cx="73914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50000"/>
              </a:lnSpc>
            </a:pP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ngợi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minh, </a:t>
            </a:r>
            <a:r>
              <a:rPr lang="en-US" sz="2800" dirty="0" err="1">
                <a:solidFill>
                  <a:srgbClr val="002060"/>
                </a:solidFill>
                <a:latin typeface="Times New Roman" pitchFamily="18" charset="0"/>
                <a:cs typeface="Times New Roman" pitchFamily="18" charset="0"/>
              </a:rPr>
              <a:t>biết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biệt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bọn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sĩ</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hống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nhẹ</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nhàng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sâu</a:t>
            </a:r>
            <a:r>
              <a:rPr lang="en-US" sz="2800" dirty="0">
                <a:solidFill>
                  <a:srgbClr val="002060"/>
                </a:solidFill>
                <a:latin typeface="Times New Roman" pitchFamily="18" charset="0"/>
                <a:cs typeface="Times New Roman" pitchFamily="18" charset="0"/>
              </a:rPr>
              <a:t> cay.</a:t>
            </a:r>
          </a:p>
        </p:txBody>
      </p:sp>
      <p:sp>
        <p:nvSpPr>
          <p:cNvPr id="136207" name="Text Box 15"/>
          <p:cNvSpPr txBox="1">
            <a:spLocks noChangeArrowheads="1"/>
          </p:cNvSpPr>
          <p:nvPr/>
        </p:nvSpPr>
        <p:spPr bwMode="auto">
          <a:xfrm flipV="1">
            <a:off x="3124200" y="838200"/>
            <a:ext cx="2438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dirty="0" err="1" smtClean="0">
                <a:solidFill>
                  <a:srgbClr val="0000CC"/>
                </a:solidFill>
                <a:latin typeface="Times New Roman" pitchFamily="18" charset="0"/>
                <a:cs typeface="Times New Roman" pitchFamily="18" charset="0"/>
              </a:rPr>
              <a:t>Nội</a:t>
            </a:r>
            <a:r>
              <a:rPr lang="en-US" sz="2800" dirty="0" smtClean="0">
                <a:solidFill>
                  <a:srgbClr val="0000CC"/>
                </a:solidFill>
                <a:latin typeface="Times New Roman" pitchFamily="18" charset="0"/>
                <a:cs typeface="Times New Roman" pitchFamily="18" charset="0"/>
              </a:rPr>
              <a:t> </a:t>
            </a:r>
            <a:r>
              <a:rPr lang="en-US" sz="2800" dirty="0">
                <a:solidFill>
                  <a:srgbClr val="0000CC"/>
                </a:solidFill>
                <a:latin typeface="Times New Roman" pitchFamily="18" charset="0"/>
                <a:cs typeface="Times New Roman" pitchFamily="18" charset="0"/>
              </a:rPr>
              <a:t>dung</a:t>
            </a:r>
          </a:p>
        </p:txBody>
      </p:sp>
      <p:pic>
        <p:nvPicPr>
          <p:cNvPr id="6"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825" y="3079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709714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6207"/>
                                        </p:tgtEl>
                                        <p:attrNameLst>
                                          <p:attrName>style.visibility</p:attrName>
                                        </p:attrNameLst>
                                      </p:cBhvr>
                                      <p:to>
                                        <p:strVal val="visible"/>
                                      </p:to>
                                    </p:set>
                                    <p:animEffect transition="in" filter="box(in)">
                                      <p:cBhvr>
                                        <p:cTn id="7" dur="500"/>
                                        <p:tgtEl>
                                          <p:spTgt spid="1362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6203"/>
                                        </p:tgtEl>
                                        <p:attrNameLst>
                                          <p:attrName>style.visibility</p:attrName>
                                        </p:attrNameLst>
                                      </p:cBhvr>
                                      <p:to>
                                        <p:strVal val="visible"/>
                                      </p:to>
                                    </p:set>
                                    <p:animEffect transition="in" filter="blinds(horizontal)">
                                      <p:cBhvr>
                                        <p:cTn id="12" dur="500"/>
                                        <p:tgtEl>
                                          <p:spTgt spid="136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203" grpId="0"/>
      <p:bldP spid="13620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endParaRPr lang="vi-VN" smtClean="0"/>
          </a:p>
        </p:txBody>
      </p:sp>
      <p:sp>
        <p:nvSpPr>
          <p:cNvPr id="41987" name="Rectangle 3"/>
          <p:cNvSpPr>
            <a:spLocks noGrp="1" noChangeArrowheads="1"/>
          </p:cNvSpPr>
          <p:nvPr>
            <p:ph type="body" idx="1"/>
          </p:nvPr>
        </p:nvSpPr>
        <p:spPr/>
        <p:txBody>
          <a:bodyPr/>
          <a:lstStyle/>
          <a:p>
            <a:pPr eaLnBrk="1" hangingPunct="1"/>
            <a:endParaRPr lang="vi-VN" smtClean="0"/>
          </a:p>
        </p:txBody>
      </p:sp>
      <p:pic>
        <p:nvPicPr>
          <p:cNvPr id="419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6"/>
          <p:cNvSpPr txBox="1">
            <a:spLocks noChangeArrowheads="1"/>
          </p:cNvSpPr>
          <p:nvPr/>
        </p:nvSpPr>
        <p:spPr bwMode="auto">
          <a:xfrm>
            <a:off x="794084" y="2895600"/>
            <a:ext cx="8610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4800" b="1" i="1" dirty="0">
                <a:solidFill>
                  <a:srgbClr val="FF66FF"/>
                </a:solidFill>
                <a:latin typeface="Times New Roman" pitchFamily="18" charset="0"/>
                <a:cs typeface="Times New Roman" pitchFamily="18" charset="0"/>
              </a:rPr>
              <a:t> </a:t>
            </a:r>
            <a:r>
              <a:rPr lang="en-US" sz="4000" b="1" i="1" dirty="0" err="1">
                <a:solidFill>
                  <a:srgbClr val="FF66FF"/>
                </a:solidFill>
                <a:latin typeface="Times New Roman" pitchFamily="18" charset="0"/>
                <a:cs typeface="Times New Roman" pitchFamily="18" charset="0"/>
              </a:rPr>
              <a:t>Hoạt</a:t>
            </a:r>
            <a:r>
              <a:rPr lang="en-US" sz="4000" b="1" i="1" dirty="0">
                <a:solidFill>
                  <a:srgbClr val="FF66FF"/>
                </a:solidFill>
                <a:latin typeface="Times New Roman" pitchFamily="18" charset="0"/>
                <a:cs typeface="Times New Roman" pitchFamily="18" charset="0"/>
              </a:rPr>
              <a:t> </a:t>
            </a:r>
            <a:r>
              <a:rPr lang="en-US" sz="4000" b="1" i="1" dirty="0" err="1">
                <a:solidFill>
                  <a:srgbClr val="FF66FF"/>
                </a:solidFill>
                <a:latin typeface="Times New Roman" pitchFamily="18" charset="0"/>
                <a:cs typeface="Times New Roman" pitchFamily="18" charset="0"/>
              </a:rPr>
              <a:t>động</a:t>
            </a:r>
            <a:r>
              <a:rPr lang="en-US" sz="4000" b="1" i="1" dirty="0">
                <a:solidFill>
                  <a:srgbClr val="FF66FF"/>
                </a:solidFill>
                <a:latin typeface="Times New Roman" pitchFamily="18" charset="0"/>
                <a:cs typeface="Times New Roman" pitchFamily="18" charset="0"/>
              </a:rPr>
              <a:t> 3: </a:t>
            </a:r>
            <a:r>
              <a:rPr lang="en-US" sz="4000" dirty="0" err="1">
                <a:solidFill>
                  <a:srgbClr val="FF5050"/>
                </a:solidFill>
                <a:latin typeface="Times New Roman" pitchFamily="18" charset="0"/>
                <a:cs typeface="Times New Roman" pitchFamily="18" charset="0"/>
              </a:rPr>
              <a:t>Luyện</a:t>
            </a:r>
            <a:r>
              <a:rPr lang="en-US" sz="4000" dirty="0">
                <a:solidFill>
                  <a:srgbClr val="FF5050"/>
                </a:solidFill>
                <a:latin typeface="Times New Roman" pitchFamily="18" charset="0"/>
                <a:cs typeface="Times New Roman" pitchFamily="18" charset="0"/>
              </a:rPr>
              <a:t> </a:t>
            </a:r>
            <a:r>
              <a:rPr lang="en-US" sz="4000" dirty="0" err="1">
                <a:solidFill>
                  <a:srgbClr val="FF5050"/>
                </a:solidFill>
                <a:latin typeface="Times New Roman" pitchFamily="18" charset="0"/>
                <a:cs typeface="Times New Roman" pitchFamily="18" charset="0"/>
              </a:rPr>
              <a:t>đọc</a:t>
            </a:r>
            <a:r>
              <a:rPr lang="en-US" sz="4000" dirty="0">
                <a:solidFill>
                  <a:srgbClr val="FF5050"/>
                </a:solidFill>
                <a:latin typeface="Times New Roman" pitchFamily="18" charset="0"/>
                <a:cs typeface="Times New Roman" pitchFamily="18" charset="0"/>
              </a:rPr>
              <a:t> </a:t>
            </a:r>
            <a:r>
              <a:rPr lang="en-US" sz="4000" dirty="0" err="1">
                <a:solidFill>
                  <a:srgbClr val="FF5050"/>
                </a:solidFill>
                <a:latin typeface="Times New Roman" pitchFamily="18" charset="0"/>
                <a:cs typeface="Times New Roman" pitchFamily="18" charset="0"/>
              </a:rPr>
              <a:t>diễn</a:t>
            </a:r>
            <a:r>
              <a:rPr lang="en-US" sz="4000" dirty="0">
                <a:solidFill>
                  <a:srgbClr val="FF5050"/>
                </a:solidFill>
                <a:latin typeface="Times New Roman" pitchFamily="18" charset="0"/>
                <a:cs typeface="Times New Roman" pitchFamily="18" charset="0"/>
              </a:rPr>
              <a:t> </a:t>
            </a:r>
            <a:r>
              <a:rPr lang="en-US" sz="4000" dirty="0" err="1">
                <a:solidFill>
                  <a:srgbClr val="FF5050"/>
                </a:solidFill>
                <a:latin typeface="Times New Roman" pitchFamily="18" charset="0"/>
                <a:cs typeface="Times New Roman" pitchFamily="18" charset="0"/>
              </a:rPr>
              <a:t>cảm</a:t>
            </a:r>
            <a:endParaRPr lang="en-US" sz="4000" dirty="0">
              <a:solidFill>
                <a:srgbClr val="FF5050"/>
              </a:solidFill>
              <a:latin typeface="Times New Roman" pitchFamily="18" charset="0"/>
              <a:cs typeface="Times New Roman" pitchFamily="18" charset="0"/>
            </a:endParaRPr>
          </a:p>
          <a:p>
            <a:pPr eaLnBrk="1" hangingPunct="1"/>
            <a:endParaRPr lang="en-US" sz="4800" b="1" i="1" dirty="0">
              <a:solidFill>
                <a:srgbClr val="FF66FF"/>
              </a:solidFill>
              <a:latin typeface="Times New Roman" pitchFamily="18" charset="0"/>
              <a:cs typeface="Times New Roman" pitchFamily="18" charset="0"/>
            </a:endParaRPr>
          </a:p>
        </p:txBody>
      </p:sp>
    </p:spTree>
    <p:extLst>
      <p:ext uri="{BB962C8B-B14F-4D97-AF65-F5344CB8AC3E}">
        <p14:creationId xmlns:p14="http://schemas.microsoft.com/office/powerpoint/2010/main" val="3118552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0" y="23622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Times New Roman" pitchFamily="18" charset="0"/>
              <a:cs typeface="Times New Roman" pitchFamily="18" charset="0"/>
            </a:endParaRPr>
          </a:p>
        </p:txBody>
      </p:sp>
      <p:sp>
        <p:nvSpPr>
          <p:cNvPr id="23556" name="Text Box 4"/>
          <p:cNvSpPr txBox="1">
            <a:spLocks noChangeArrowheads="1"/>
          </p:cNvSpPr>
          <p:nvPr/>
        </p:nvSpPr>
        <p:spPr bwMode="auto">
          <a:xfrm>
            <a:off x="381000" y="1371600"/>
            <a:ext cx="8382000" cy="3785652"/>
          </a:xfrm>
          <a:prstGeom prst="rect">
            <a:avLst/>
          </a:prstGeom>
          <a:noFill/>
          <a:ln w="9525">
            <a:noFill/>
            <a:miter lim="800000"/>
            <a:headEnd/>
            <a:tailEnd/>
          </a:ln>
          <a:effectLst/>
        </p:spPr>
        <p:txBody>
          <a:bodyPr wrap="square">
            <a:spAutoFit/>
          </a:bodyPr>
          <a:lstStyle/>
          <a:p>
            <a:pPr algn="just"/>
            <a:r>
              <a:rPr lang="en-US" sz="2400" dirty="0">
                <a:solidFill>
                  <a:srgbClr val="002060"/>
                </a:solidFill>
                <a:latin typeface="Times New Roman" pitchFamily="18" charset="0"/>
                <a:cs typeface="Times New Roman" pitchFamily="18" charset="0"/>
              </a:rPr>
              <a:t>    </a:t>
            </a:r>
            <a:r>
              <a:rPr lang="en-US" sz="2400" dirty="0">
                <a:solidFill>
                  <a:srgbClr val="002060"/>
                </a:solidFill>
                <a:latin typeface="Times New Roman" pitchFamily="18" charset="0"/>
                <a:cs typeface="Times New Roman" pitchFamily="18" charset="0"/>
              </a:rPr>
              <a:t> </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Nhận</a:t>
            </a:r>
            <a:r>
              <a:rPr lang="en-US" sz="2400" dirty="0" smtClean="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thấy</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vẻ</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ngạc</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nhiên</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của</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tên</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sĩ</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quan</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ông</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già</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nói</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tiếp</a:t>
            </a:r>
            <a:r>
              <a:rPr lang="en-US" sz="2400" dirty="0">
                <a:solidFill>
                  <a:srgbClr val="002060"/>
                </a:solidFill>
                <a:latin typeface="Times New Roman" pitchFamily="18" charset="0"/>
                <a:cs typeface="Times New Roman" pitchFamily="18" charset="0"/>
              </a:rPr>
              <a:t>:</a:t>
            </a:r>
          </a:p>
          <a:p>
            <a:pPr algn="just"/>
            <a:r>
              <a:rPr lang="en-US" sz="2400" dirty="0" smtClean="0">
                <a:solidFill>
                  <a:srgbClr val="002060"/>
                </a:solidFill>
                <a:latin typeface="Times New Roman" pitchFamily="18" charset="0"/>
                <a:cs typeface="Times New Roman" pitchFamily="18" charset="0"/>
              </a:rPr>
              <a:t>   </a:t>
            </a:r>
            <a:r>
              <a:rPr lang="vi-VN" sz="2400" dirty="0" smtClean="0">
                <a:solidFill>
                  <a:srgbClr val="002060"/>
                </a:solidFill>
                <a:latin typeface="Times New Roman" pitchFamily="18" charset="0"/>
                <a:cs typeface="Times New Roman" pitchFamily="18" charset="0"/>
              </a:rPr>
              <a:t>-</a:t>
            </a:r>
            <a:r>
              <a:rPr lang="en-US" sz="2400" dirty="0" smtClean="0">
                <a:solidFill>
                  <a:srgbClr val="002060"/>
                </a:solidFill>
                <a:latin typeface="Times New Roman" pitchFamily="18" charset="0"/>
                <a:cs typeface="Times New Roman" pitchFamily="18" charset="0"/>
              </a:rPr>
              <a:t>  </a:t>
            </a:r>
            <a:r>
              <a:rPr lang="vi-VN" sz="2400" dirty="0" smtClean="0">
                <a:solidFill>
                  <a:srgbClr val="002060"/>
                </a:solidFill>
                <a:latin typeface="Times New Roman" pitchFamily="18" charset="0"/>
                <a:cs typeface="Times New Roman" pitchFamily="18" charset="0"/>
              </a:rPr>
              <a:t>Ngài </a:t>
            </a:r>
            <a:r>
              <a:rPr lang="vi-VN" sz="2400" dirty="0">
                <a:solidFill>
                  <a:srgbClr val="002060"/>
                </a:solidFill>
                <a:latin typeface="Times New Roman" pitchFamily="18" charset="0"/>
                <a:cs typeface="Times New Roman" pitchFamily="18" charset="0"/>
              </a:rPr>
              <a:t>thử xem Si-le đã dành những tác phẩm của mình cho ai nào? Nhà văn đã viết </a:t>
            </a:r>
            <a:r>
              <a:rPr lang="vi-VN" sz="2400" i="1" dirty="0">
                <a:solidFill>
                  <a:srgbClr val="002060"/>
                </a:solidFill>
                <a:latin typeface="Times New Roman" pitchFamily="18" charset="0"/>
                <a:cs typeface="Times New Roman" pitchFamily="18" charset="0"/>
              </a:rPr>
              <a:t>Vim-hen Ten</a:t>
            </a:r>
            <a:r>
              <a:rPr lang="vi-VN" sz="2400" dirty="0">
                <a:solidFill>
                  <a:srgbClr val="002060"/>
                </a:solidFill>
                <a:latin typeface="Times New Roman" pitchFamily="18" charset="0"/>
                <a:cs typeface="Times New Roman" pitchFamily="18" charset="0"/>
              </a:rPr>
              <a:t> cho người Thuỵ Sĩ, </a:t>
            </a:r>
            <a:r>
              <a:rPr lang="vi-VN" sz="2400" i="1" dirty="0">
                <a:solidFill>
                  <a:srgbClr val="002060"/>
                </a:solidFill>
                <a:latin typeface="Times New Roman" pitchFamily="18" charset="0"/>
                <a:cs typeface="Times New Roman" pitchFamily="18" charset="0"/>
              </a:rPr>
              <a:t>Nàng dâu ở Mét-xi-na</a:t>
            </a:r>
            <a:r>
              <a:rPr lang="vi-VN" sz="2400" dirty="0">
                <a:solidFill>
                  <a:srgbClr val="002060"/>
                </a:solidFill>
                <a:latin typeface="Times New Roman" pitchFamily="18" charset="0"/>
                <a:cs typeface="Times New Roman" pitchFamily="18" charset="0"/>
              </a:rPr>
              <a:t> cho người I-ta-li-a, </a:t>
            </a:r>
            <a:r>
              <a:rPr lang="vi-VN" sz="2400" i="1" dirty="0">
                <a:solidFill>
                  <a:srgbClr val="002060"/>
                </a:solidFill>
                <a:latin typeface="Times New Roman" pitchFamily="18" charset="0"/>
                <a:cs typeface="Times New Roman" pitchFamily="18" charset="0"/>
              </a:rPr>
              <a:t>Cô gái Oóc-lê-ăng</a:t>
            </a:r>
            <a:r>
              <a:rPr lang="vi-VN" sz="2400" dirty="0">
                <a:solidFill>
                  <a:srgbClr val="002060"/>
                </a:solidFill>
                <a:latin typeface="Times New Roman" pitchFamily="18" charset="0"/>
                <a:cs typeface="Times New Roman" pitchFamily="18" charset="0"/>
              </a:rPr>
              <a:t> cho người Pháp,...</a:t>
            </a:r>
          </a:p>
          <a:p>
            <a:pPr algn="just"/>
            <a:r>
              <a:rPr lang="en-US" sz="2400" dirty="0">
                <a:solidFill>
                  <a:srgbClr val="002060"/>
                </a:solidFill>
                <a:latin typeface="Times New Roman" pitchFamily="18" charset="0"/>
                <a:cs typeface="Times New Roman" pitchFamily="18" charset="0"/>
              </a:rPr>
              <a:t>   </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Càng</a:t>
            </a:r>
            <a:r>
              <a:rPr lang="en-US" sz="2400" dirty="0" smtClean="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nghe</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nói</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tên</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sĩ</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quan</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phát</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xít</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càng</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ngây</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mặt</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ra.</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Cuối</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cùng</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hắn</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hỏi</a:t>
            </a:r>
            <a:r>
              <a:rPr lang="en-US" sz="2400" dirty="0">
                <a:solidFill>
                  <a:srgbClr val="002060"/>
                </a:solidFill>
                <a:latin typeface="Times New Roman" pitchFamily="18" charset="0"/>
                <a:cs typeface="Times New Roman" pitchFamily="18" charset="0"/>
              </a:rPr>
              <a:t>:</a:t>
            </a:r>
          </a:p>
          <a:p>
            <a:pPr algn="just"/>
            <a:r>
              <a:rPr lang="en-US" sz="2400" dirty="0">
                <a:solidFill>
                  <a:srgbClr val="002060"/>
                </a:solidFill>
                <a:latin typeface="Times New Roman" pitchFamily="18" charset="0"/>
                <a:cs typeface="Times New Roman" pitchFamily="18" charset="0"/>
              </a:rPr>
              <a:t>   - </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Chẳng</a:t>
            </a:r>
            <a:r>
              <a:rPr lang="en-US" sz="2400" dirty="0" smtClean="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lẽ</a:t>
            </a:r>
            <a:r>
              <a:rPr lang="en-US" sz="2400" dirty="0">
                <a:solidFill>
                  <a:srgbClr val="002060"/>
                </a:solidFill>
                <a:latin typeface="Times New Roman" pitchFamily="18" charset="0"/>
                <a:cs typeface="Times New Roman" pitchFamily="18" charset="0"/>
              </a:rPr>
              <a:t> Si-le </a:t>
            </a:r>
            <a:r>
              <a:rPr lang="en-US" sz="2400" dirty="0" err="1">
                <a:solidFill>
                  <a:srgbClr val="002060"/>
                </a:solidFill>
                <a:latin typeface="Times New Roman" pitchFamily="18" charset="0"/>
                <a:cs typeface="Times New Roman" pitchFamily="18" charset="0"/>
              </a:rPr>
              <a:t>không</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viết</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gì</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cho</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chúng</a:t>
            </a:r>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tôi</a:t>
            </a:r>
            <a:r>
              <a:rPr lang="en-US" sz="2400" dirty="0">
                <a:solidFill>
                  <a:srgbClr val="002060"/>
                </a:solidFill>
                <a:latin typeface="Times New Roman" pitchFamily="18" charset="0"/>
                <a:cs typeface="Times New Roman" pitchFamily="18" charset="0"/>
              </a:rPr>
              <a:t> hay </a:t>
            </a:r>
            <a:r>
              <a:rPr lang="en-US" sz="2400" dirty="0" err="1">
                <a:solidFill>
                  <a:srgbClr val="002060"/>
                </a:solidFill>
                <a:latin typeface="Times New Roman" pitchFamily="18" charset="0"/>
                <a:cs typeface="Times New Roman" pitchFamily="18" charset="0"/>
              </a:rPr>
              <a:t>sao</a:t>
            </a:r>
            <a:r>
              <a:rPr lang="en-US" sz="2400" dirty="0">
                <a:solidFill>
                  <a:srgbClr val="002060"/>
                </a:solidFill>
                <a:latin typeface="Times New Roman" pitchFamily="18" charset="0"/>
                <a:cs typeface="Times New Roman" pitchFamily="18" charset="0"/>
              </a:rPr>
              <a:t>?</a:t>
            </a:r>
          </a:p>
          <a:p>
            <a:pPr algn="just"/>
            <a:r>
              <a:rPr lang="vi-VN" sz="2400" dirty="0">
                <a:solidFill>
                  <a:srgbClr val="002060"/>
                </a:solidFill>
                <a:latin typeface="Times New Roman" pitchFamily="18" charset="0"/>
                <a:cs typeface="Times New Roman" pitchFamily="18" charset="0"/>
              </a:rPr>
              <a:t>  </a:t>
            </a:r>
            <a:r>
              <a:rPr lang="en-US" sz="2400" dirty="0" smtClean="0">
                <a:solidFill>
                  <a:srgbClr val="002060"/>
                </a:solidFill>
                <a:latin typeface="Times New Roman" pitchFamily="18" charset="0"/>
                <a:cs typeface="Times New Roman" pitchFamily="18" charset="0"/>
              </a:rPr>
              <a:t>    </a:t>
            </a:r>
            <a:r>
              <a:rPr lang="vi-VN" sz="2400" dirty="0" smtClean="0">
                <a:solidFill>
                  <a:srgbClr val="002060"/>
                </a:solidFill>
                <a:latin typeface="Times New Roman" pitchFamily="18" charset="0"/>
                <a:cs typeface="Times New Roman" pitchFamily="18" charset="0"/>
              </a:rPr>
              <a:t> </a:t>
            </a:r>
            <a:r>
              <a:rPr lang="vi-VN" sz="2400" dirty="0">
                <a:solidFill>
                  <a:srgbClr val="002060"/>
                </a:solidFill>
                <a:latin typeface="Times New Roman" pitchFamily="18" charset="0"/>
                <a:cs typeface="Times New Roman" pitchFamily="18" charset="0"/>
              </a:rPr>
              <a:t>Ông già mỉm cười trả lời:</a:t>
            </a:r>
          </a:p>
          <a:p>
            <a:pPr algn="just"/>
            <a:r>
              <a:rPr lang="vi-VN" sz="2400" dirty="0">
                <a:solidFill>
                  <a:srgbClr val="002060"/>
                </a:solidFill>
                <a:latin typeface="Times New Roman" pitchFamily="18" charset="0"/>
                <a:cs typeface="Times New Roman" pitchFamily="18" charset="0"/>
              </a:rPr>
              <a:t>   - </a:t>
            </a:r>
            <a:r>
              <a:rPr lang="en-US" sz="2400" dirty="0" smtClean="0">
                <a:solidFill>
                  <a:srgbClr val="002060"/>
                </a:solidFill>
                <a:latin typeface="Times New Roman" pitchFamily="18" charset="0"/>
                <a:cs typeface="Times New Roman" pitchFamily="18" charset="0"/>
              </a:rPr>
              <a:t>  </a:t>
            </a:r>
            <a:r>
              <a:rPr lang="vi-VN" sz="2400" dirty="0" smtClean="0">
                <a:solidFill>
                  <a:srgbClr val="002060"/>
                </a:solidFill>
                <a:latin typeface="Times New Roman" pitchFamily="18" charset="0"/>
                <a:cs typeface="Times New Roman" pitchFamily="18" charset="0"/>
              </a:rPr>
              <a:t>Có </a:t>
            </a:r>
            <a:r>
              <a:rPr lang="vi-VN" sz="2400" dirty="0">
                <a:solidFill>
                  <a:srgbClr val="002060"/>
                </a:solidFill>
                <a:latin typeface="Times New Roman" pitchFamily="18" charset="0"/>
                <a:cs typeface="Times New Roman" pitchFamily="18" charset="0"/>
              </a:rPr>
              <a:t>chứ. Si-le đã dành cho các ngài vở Những tên cướp!</a:t>
            </a:r>
          </a:p>
        </p:txBody>
      </p:sp>
      <p:sp>
        <p:nvSpPr>
          <p:cNvPr id="20495" name="TextBox 15"/>
          <p:cNvSpPr txBox="1">
            <a:spLocks noChangeArrowheads="1"/>
          </p:cNvSpPr>
          <p:nvPr/>
        </p:nvSpPr>
        <p:spPr bwMode="auto">
          <a:xfrm>
            <a:off x="914400" y="762000"/>
            <a:ext cx="1752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err="1">
                <a:solidFill>
                  <a:srgbClr val="BD0981"/>
                </a:solidFill>
                <a:latin typeface="Times New Roman" pitchFamily="18" charset="0"/>
                <a:cs typeface="Times New Roman" pitchFamily="18" charset="0"/>
              </a:rPr>
              <a:t>Đoạn</a:t>
            </a:r>
            <a:r>
              <a:rPr lang="en-US" sz="2400" dirty="0">
                <a:solidFill>
                  <a:srgbClr val="BD0981"/>
                </a:solidFill>
                <a:latin typeface="Times New Roman" pitchFamily="18" charset="0"/>
                <a:cs typeface="Times New Roman" pitchFamily="18" charset="0"/>
              </a:rPr>
              <a:t> 3</a:t>
            </a:r>
            <a:r>
              <a:rPr lang="en-US" sz="2400" dirty="0">
                <a:latin typeface="Times New Roman" pitchFamily="18" charset="0"/>
                <a:cs typeface="Times New Roman" pitchFamily="18" charset="0"/>
              </a:rPr>
              <a:t>:</a:t>
            </a:r>
          </a:p>
        </p:txBody>
      </p:sp>
      <p:pic>
        <p:nvPicPr>
          <p:cNvPr id="5"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14743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wedge">
                                      <p:cBhvr>
                                        <p:cTn id="7" dur="20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endParaRPr lang="vi-VN" smtClean="0"/>
          </a:p>
        </p:txBody>
      </p:sp>
      <p:sp>
        <p:nvSpPr>
          <p:cNvPr id="41987" name="Rectangle 3"/>
          <p:cNvSpPr>
            <a:spLocks noGrp="1" noChangeArrowheads="1"/>
          </p:cNvSpPr>
          <p:nvPr>
            <p:ph type="body" idx="1"/>
          </p:nvPr>
        </p:nvSpPr>
        <p:spPr/>
        <p:txBody>
          <a:bodyPr/>
          <a:lstStyle/>
          <a:p>
            <a:pPr eaLnBrk="1" hangingPunct="1"/>
            <a:endParaRPr lang="vi-VN" smtClean="0"/>
          </a:p>
        </p:txBody>
      </p:sp>
      <p:pic>
        <p:nvPicPr>
          <p:cNvPr id="419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6"/>
          <p:cNvSpPr txBox="1">
            <a:spLocks noChangeArrowheads="1"/>
          </p:cNvSpPr>
          <p:nvPr/>
        </p:nvSpPr>
        <p:spPr bwMode="auto">
          <a:xfrm>
            <a:off x="2347209" y="2852609"/>
            <a:ext cx="4953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vi-VN" sz="4400" b="1" dirty="0">
                <a:solidFill>
                  <a:srgbClr val="FF0000"/>
                </a:solidFill>
                <a:latin typeface="Times New Roman" pitchFamily="18" charset="0"/>
                <a:cs typeface="Times New Roman" pitchFamily="18" charset="0"/>
              </a:rPr>
              <a:t>Thi đọc diễn cảm</a:t>
            </a:r>
          </a:p>
        </p:txBody>
      </p:sp>
    </p:spTree>
    <p:extLst>
      <p:ext uri="{BB962C8B-B14F-4D97-AF65-F5344CB8AC3E}">
        <p14:creationId xmlns:p14="http://schemas.microsoft.com/office/powerpoint/2010/main" val="242388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52400" y="2286000"/>
            <a:ext cx="8610600" cy="3810000"/>
            <a:chOff x="192" y="2019"/>
            <a:chExt cx="5424" cy="2526"/>
          </a:xfrm>
        </p:grpSpPr>
        <p:grpSp>
          <p:nvGrpSpPr>
            <p:cNvPr id="3081" name="Group 3"/>
            <p:cNvGrpSpPr>
              <a:grpSpLocks/>
            </p:cNvGrpSpPr>
            <p:nvPr/>
          </p:nvGrpSpPr>
          <p:grpSpPr bwMode="auto">
            <a:xfrm>
              <a:off x="192" y="2019"/>
              <a:ext cx="5424" cy="2526"/>
              <a:chOff x="0" y="1210"/>
              <a:chExt cx="5424" cy="2526"/>
            </a:xfrm>
          </p:grpSpPr>
          <p:pic>
            <p:nvPicPr>
              <p:cNvPr id="3083" name="Picture 4" descr="hinh"/>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1210"/>
                <a:ext cx="5424" cy="2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4" name="Text Box 5"/>
              <p:cNvSpPr txBox="1">
                <a:spLocks noChangeArrowheads="1"/>
              </p:cNvSpPr>
              <p:nvPr/>
            </p:nvSpPr>
            <p:spPr bwMode="auto">
              <a:xfrm>
                <a:off x="1421" y="1831"/>
                <a:ext cx="3285"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2800">
                  <a:solidFill>
                    <a:srgbClr val="FF0000"/>
                  </a:solidFill>
                  <a:latin typeface=".VnTime" pitchFamily="34" charset="0"/>
                </a:endParaRPr>
              </a:p>
            </p:txBody>
          </p:sp>
          <p:pic>
            <p:nvPicPr>
              <p:cNvPr id="3085" name="Picture 7" descr="13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00" y="3230"/>
                <a:ext cx="27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82" name="Picture 8" descr="dau hoi movi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320" y="2120"/>
              <a:ext cx="489" cy="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5" name="Text Box 11"/>
          <p:cNvSpPr txBox="1">
            <a:spLocks noChangeArrowheads="1"/>
          </p:cNvSpPr>
          <p:nvPr/>
        </p:nvSpPr>
        <p:spPr bwMode="auto">
          <a:xfrm>
            <a:off x="2879725" y="4227513"/>
            <a:ext cx="44354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3076" name="Text Box 12"/>
          <p:cNvSpPr txBox="1">
            <a:spLocks noChangeArrowheads="1"/>
          </p:cNvSpPr>
          <p:nvPr/>
        </p:nvSpPr>
        <p:spPr bwMode="auto">
          <a:xfrm>
            <a:off x="2819400" y="4151313"/>
            <a:ext cx="4648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3077" name="Text Box 13"/>
          <p:cNvSpPr txBox="1">
            <a:spLocks noChangeArrowheads="1"/>
          </p:cNvSpPr>
          <p:nvPr/>
        </p:nvSpPr>
        <p:spPr bwMode="auto">
          <a:xfrm>
            <a:off x="2971800" y="4114800"/>
            <a:ext cx="44354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17424" name="Text Box 16"/>
          <p:cNvSpPr txBox="1">
            <a:spLocks noChangeArrowheads="1"/>
          </p:cNvSpPr>
          <p:nvPr/>
        </p:nvSpPr>
        <p:spPr bwMode="auto">
          <a:xfrm>
            <a:off x="1524000" y="1187450"/>
            <a:ext cx="4724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600" b="1" dirty="0" smtClean="0">
                <a:solidFill>
                  <a:srgbClr val="FF0000"/>
                </a:solidFill>
                <a:latin typeface="Times New Roman" pitchFamily="18" charset="0"/>
                <a:cs typeface="Times New Roman" pitchFamily="18" charset="0"/>
              </a:rPr>
              <a:t>KIỂM TRA BÀI CŨ</a:t>
            </a:r>
            <a:endParaRPr lang="en-US" sz="3600" b="1" dirty="0">
              <a:solidFill>
                <a:srgbClr val="FF0000"/>
              </a:solidFill>
              <a:latin typeface="Times New Roman" pitchFamily="18" charset="0"/>
              <a:cs typeface="Times New Roman" pitchFamily="18" charset="0"/>
            </a:endParaRPr>
          </a:p>
        </p:txBody>
      </p:sp>
      <p:graphicFrame>
        <p:nvGraphicFramePr>
          <p:cNvPr id="16" name="Diagram 15"/>
          <p:cNvGraphicFramePr/>
          <p:nvPr/>
        </p:nvGraphicFramePr>
        <p:xfrm>
          <a:off x="1600200" y="2057400"/>
          <a:ext cx="60960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4" name="7-Point Star 13">
            <a:hlinkClick r:id="rId10" action="ppaction://hlinksldjump"/>
          </p:cNvPr>
          <p:cNvSpPr/>
          <p:nvPr/>
        </p:nvSpPr>
        <p:spPr>
          <a:xfrm>
            <a:off x="7848600" y="6172200"/>
            <a:ext cx="685800" cy="381000"/>
          </a:xfrm>
          <a:prstGeom prst="star7">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5" name="Picture 5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7825" y="3079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57519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7424"/>
                                        </p:tgtEl>
                                        <p:attrNameLst>
                                          <p:attrName>style.visibility</p:attrName>
                                        </p:attrNameLst>
                                      </p:cBhvr>
                                      <p:to>
                                        <p:strVal val="visible"/>
                                      </p:to>
                                    </p:set>
                                    <p:animEffect transition="in" filter="diamond(in)">
                                      <p:cBhvr>
                                        <p:cTn id="7" dur="2000"/>
                                        <p:tgtEl>
                                          <p:spTgt spid="17424"/>
                                        </p:tgtEl>
                                      </p:cBhvr>
                                    </p:animEffect>
                                  </p:childTnLst>
                                </p:cTn>
                              </p:par>
                              <p:par>
                                <p:cTn id="8" presetID="8" presetClass="entr" presetSubtype="16"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diamond(in)">
                                      <p:cBhvr>
                                        <p:cTn id="10" dur="20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linds(horizontal)">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4" grpId="0"/>
      <p:bldGraphic spid="16"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2" name="Picture 4" descr="nan_nhanDuc"/>
          <p:cNvPicPr>
            <a:picLocks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838200" y="304800"/>
            <a:ext cx="3429000" cy="2895600"/>
          </a:xfrm>
          <a:noFill/>
        </p:spPr>
      </p:pic>
      <p:pic>
        <p:nvPicPr>
          <p:cNvPr id="150533" name="Picture 5" descr="Holocaust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381000"/>
            <a:ext cx="3352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0534" name="Picture 6" descr="xhdancho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581400"/>
            <a:ext cx="3429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0535" name="Picture 7" descr="holocaust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3657600"/>
            <a:ext cx="33528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0536" name="Text Box 8"/>
          <p:cNvSpPr txBox="1">
            <a:spLocks noChangeArrowheads="1"/>
          </p:cNvSpPr>
          <p:nvPr/>
        </p:nvSpPr>
        <p:spPr bwMode="auto">
          <a:xfrm flipV="1">
            <a:off x="2362200" y="6278563"/>
            <a:ext cx="464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dirty="0" err="1">
                <a:solidFill>
                  <a:srgbClr val="FF0000"/>
                </a:solidFill>
                <a:latin typeface="Times New Roman" pitchFamily="18" charset="0"/>
                <a:cs typeface="Times New Roman" pitchFamily="18" charset="0"/>
              </a:rPr>
              <a:t>Tội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ác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phát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xít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Đức</a:t>
            </a: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426554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0532"/>
                                        </p:tgtEl>
                                        <p:attrNameLst>
                                          <p:attrName>style.visibility</p:attrName>
                                        </p:attrNameLst>
                                      </p:cBhvr>
                                      <p:to>
                                        <p:strVal val="visible"/>
                                      </p:to>
                                    </p:set>
                                    <p:animEffect transition="in" filter="blinds(horizontal)">
                                      <p:cBhvr>
                                        <p:cTn id="7" dur="500"/>
                                        <p:tgtEl>
                                          <p:spTgt spid="150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50533"/>
                                        </p:tgtEl>
                                        <p:attrNameLst>
                                          <p:attrName>style.visibility</p:attrName>
                                        </p:attrNameLst>
                                      </p:cBhvr>
                                      <p:to>
                                        <p:strVal val="visible"/>
                                      </p:to>
                                    </p:set>
                                    <p:animEffect transition="in" filter="checkerboard(across)">
                                      <p:cBhvr>
                                        <p:cTn id="12" dur="500"/>
                                        <p:tgtEl>
                                          <p:spTgt spid="1505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150534"/>
                                        </p:tgtEl>
                                        <p:attrNameLst>
                                          <p:attrName>style.visibility</p:attrName>
                                        </p:attrNameLst>
                                      </p:cBhvr>
                                      <p:to>
                                        <p:strVal val="visible"/>
                                      </p:to>
                                    </p:set>
                                    <p:animEffect transition="in" filter="diamond(in)">
                                      <p:cBhvr>
                                        <p:cTn id="17" dur="2000"/>
                                        <p:tgtEl>
                                          <p:spTgt spid="15053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50535"/>
                                        </p:tgtEl>
                                        <p:attrNameLst>
                                          <p:attrName>style.visibility</p:attrName>
                                        </p:attrNameLst>
                                      </p:cBhvr>
                                      <p:to>
                                        <p:strVal val="visible"/>
                                      </p:to>
                                    </p:set>
                                    <p:animEffect transition="in" filter="checkerboard(across)">
                                      <p:cBhvr>
                                        <p:cTn id="22" dur="500"/>
                                        <p:tgtEl>
                                          <p:spTgt spid="15053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mph" presetSubtype="0" fill="hold" grpId="0" nodeType="clickEffect">
                                  <p:stCondLst>
                                    <p:cond delay="0"/>
                                  </p:stCondLst>
                                  <p:iterate type="lt">
                                    <p:tmPct val="10000"/>
                                  </p:iterate>
                                  <p:childTnLst>
                                    <p:set>
                                      <p:cBhvr override="childStyle">
                                        <p:cTn id="26" dur="500" autoRev="1" fill="hold"/>
                                        <p:tgtEl>
                                          <p:spTgt spid="150536">
                                            <p:txEl>
                                              <p:pRg st="0" end="0"/>
                                            </p:txEl>
                                          </p:spTgt>
                                        </p:tgtEl>
                                        <p:attrNameLst>
                                          <p:attrName>style.color</p:attrName>
                                        </p:attrNameLst>
                                      </p:cBhvr>
                                      <p:to>
                                        <p:clrVal>
                                          <a:schemeClr val="accent2"/>
                                        </p:clrVal>
                                      </p:to>
                                    </p:set>
                                    <p:set>
                                      <p:cBhvr>
                                        <p:cTn id="27" dur="500" autoRev="1" fill="hold"/>
                                        <p:tgtEl>
                                          <p:spTgt spid="150536">
                                            <p:txEl>
                                              <p:pRg st="0" end="0"/>
                                            </p:txEl>
                                          </p:spTgt>
                                        </p:tgtEl>
                                        <p:attrNameLst>
                                          <p:attrName>fillcolor</p:attrName>
                                        </p:attrNameLst>
                                      </p:cBhvr>
                                      <p:to>
                                        <p:clrVal>
                                          <a:schemeClr val="accent2"/>
                                        </p:clrVal>
                                      </p:to>
                                    </p:set>
                                    <p:set>
                                      <p:cBhvr>
                                        <p:cTn id="28" dur="500" autoRev="1" fill="hold"/>
                                        <p:tgtEl>
                                          <p:spTgt spid="150536">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6"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0297" name="Picture 9" descr="xhdanhan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99" y="228600"/>
            <a:ext cx="3347357" cy="2411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0299" name="Picture 11" descr="images126175_vietn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304799"/>
            <a:ext cx="3200400" cy="2335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0305" name="Picture 17" descr="chf_123658270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3581399"/>
            <a:ext cx="3347356" cy="2845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0307" name="Picture 19" descr="333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3733799"/>
            <a:ext cx="3124200" cy="2690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flipV="1">
            <a:off x="2705100" y="2826160"/>
            <a:ext cx="464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dirty="0" err="1">
                <a:solidFill>
                  <a:srgbClr val="FF0000"/>
                </a:solidFill>
                <a:latin typeface="Times New Roman" pitchFamily="18" charset="0"/>
                <a:cs typeface="Times New Roman" pitchFamily="18" charset="0"/>
              </a:rPr>
              <a:t>Tội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ác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phát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xít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Đức</a:t>
            </a: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995075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0297"/>
                                        </p:tgtEl>
                                        <p:attrNameLst>
                                          <p:attrName>style.visibility</p:attrName>
                                        </p:attrNameLst>
                                      </p:cBhvr>
                                      <p:to>
                                        <p:strVal val="visible"/>
                                      </p:to>
                                    </p:set>
                                    <p:animEffect transition="in" filter="blinds(horizontal)">
                                      <p:cBhvr>
                                        <p:cTn id="7" dur="500"/>
                                        <p:tgtEl>
                                          <p:spTgt spid="1402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40299"/>
                                        </p:tgtEl>
                                        <p:attrNameLst>
                                          <p:attrName>style.visibility</p:attrName>
                                        </p:attrNameLst>
                                      </p:cBhvr>
                                      <p:to>
                                        <p:strVal val="visible"/>
                                      </p:to>
                                    </p:set>
                                    <p:animEffect transition="in" filter="checkerboard(across)">
                                      <p:cBhvr>
                                        <p:cTn id="12" dur="500"/>
                                        <p:tgtEl>
                                          <p:spTgt spid="1402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40305"/>
                                        </p:tgtEl>
                                        <p:attrNameLst>
                                          <p:attrName>style.visibility</p:attrName>
                                        </p:attrNameLst>
                                      </p:cBhvr>
                                      <p:to>
                                        <p:strVal val="visible"/>
                                      </p:to>
                                    </p:set>
                                    <p:animEffect transition="in" filter="checkerboard(across)">
                                      <p:cBhvr>
                                        <p:cTn id="17" dur="500"/>
                                        <p:tgtEl>
                                          <p:spTgt spid="1403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140307"/>
                                        </p:tgtEl>
                                        <p:attrNameLst>
                                          <p:attrName>style.visibility</p:attrName>
                                        </p:attrNameLst>
                                      </p:cBhvr>
                                      <p:to>
                                        <p:strVal val="visible"/>
                                      </p:to>
                                    </p:set>
                                    <p:animEffect transition="in" filter="diamond(in)">
                                      <p:cBhvr>
                                        <p:cTn id="22" dur="2000"/>
                                        <p:tgtEl>
                                          <p:spTgt spid="140307"/>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mph" presetSubtype="0" fill="hold" grpId="0" nodeType="clickEffect">
                                  <p:stCondLst>
                                    <p:cond delay="0"/>
                                  </p:stCondLst>
                                  <p:iterate type="lt">
                                    <p:tmPct val="10000"/>
                                  </p:iterate>
                                  <p:childTnLst>
                                    <p:set>
                                      <p:cBhvr override="childStyle">
                                        <p:cTn id="26" dur="500" autoRev="1" fill="hold"/>
                                        <p:tgtEl>
                                          <p:spTgt spid="7">
                                            <p:txEl>
                                              <p:pRg st="0" end="0"/>
                                            </p:txEl>
                                          </p:spTgt>
                                        </p:tgtEl>
                                        <p:attrNameLst>
                                          <p:attrName>style.color</p:attrName>
                                        </p:attrNameLst>
                                      </p:cBhvr>
                                      <p:to>
                                        <p:clrVal>
                                          <a:schemeClr val="accent2"/>
                                        </p:clrVal>
                                      </p:to>
                                    </p:set>
                                    <p:set>
                                      <p:cBhvr>
                                        <p:cTn id="27" dur="500" autoRev="1" fill="hold"/>
                                        <p:tgtEl>
                                          <p:spTgt spid="7">
                                            <p:txEl>
                                              <p:pRg st="0" end="0"/>
                                            </p:txEl>
                                          </p:spTgt>
                                        </p:tgtEl>
                                        <p:attrNameLst>
                                          <p:attrName>fillcolor</p:attrName>
                                        </p:attrNameLst>
                                      </p:cBhvr>
                                      <p:to>
                                        <p:clrVal>
                                          <a:schemeClr val="accent2"/>
                                        </p:clrVal>
                                      </p:to>
                                    </p:set>
                                    <p:set>
                                      <p:cBhvr>
                                        <p:cTn id="28" dur="500" autoRev="1" fill="hold"/>
                                        <p:tgtEl>
                                          <p:spTgt spid="7">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8" name="Text Box 4"/>
          <p:cNvSpPr txBox="1">
            <a:spLocks noChangeArrowheads="1"/>
          </p:cNvSpPr>
          <p:nvPr/>
        </p:nvSpPr>
        <p:spPr bwMode="auto">
          <a:xfrm>
            <a:off x="762000" y="2057400"/>
            <a:ext cx="7467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4800" dirty="0">
                <a:solidFill>
                  <a:srgbClr val="CCFF66"/>
                </a:solidFill>
                <a:latin typeface="Times New Roman" pitchFamily="18" charset="0"/>
                <a:cs typeface="Times New Roman" pitchFamily="18" charset="0"/>
              </a:rPr>
              <a:t>  </a:t>
            </a:r>
            <a:r>
              <a:rPr lang="en-US" sz="4800" dirty="0">
                <a:solidFill>
                  <a:schemeClr val="folHlink"/>
                </a:solidFill>
                <a:latin typeface="Times New Roman" pitchFamily="18" charset="0"/>
                <a:cs typeface="Times New Roman" pitchFamily="18" charset="0"/>
              </a:rPr>
              <a:t>Qua </a:t>
            </a:r>
            <a:r>
              <a:rPr lang="en-US" sz="4800" dirty="0" err="1">
                <a:solidFill>
                  <a:schemeClr val="folHlink"/>
                </a:solidFill>
                <a:latin typeface="Times New Roman" pitchFamily="18" charset="0"/>
                <a:cs typeface="Times New Roman" pitchFamily="18" charset="0"/>
              </a:rPr>
              <a:t>bài</a:t>
            </a:r>
            <a:r>
              <a:rPr lang="en-US" sz="4800" dirty="0">
                <a:solidFill>
                  <a:schemeClr val="folHlink"/>
                </a:solidFill>
                <a:latin typeface="Times New Roman" pitchFamily="18" charset="0"/>
                <a:cs typeface="Times New Roman" pitchFamily="18" charset="0"/>
              </a:rPr>
              <a:t> </a:t>
            </a:r>
            <a:r>
              <a:rPr lang="en-US" sz="4800" dirty="0" err="1">
                <a:solidFill>
                  <a:schemeClr val="folHlink"/>
                </a:solidFill>
                <a:latin typeface="Times New Roman" pitchFamily="18" charset="0"/>
                <a:cs typeface="Times New Roman" pitchFamily="18" charset="0"/>
              </a:rPr>
              <a:t>học</a:t>
            </a:r>
            <a:r>
              <a:rPr lang="en-US" sz="4800" dirty="0">
                <a:solidFill>
                  <a:schemeClr val="folHlink"/>
                </a:solidFill>
                <a:latin typeface="Times New Roman" pitchFamily="18" charset="0"/>
                <a:cs typeface="Times New Roman" pitchFamily="18" charset="0"/>
              </a:rPr>
              <a:t> </a:t>
            </a:r>
            <a:r>
              <a:rPr lang="en-US" sz="4800" dirty="0" err="1">
                <a:solidFill>
                  <a:schemeClr val="folHlink"/>
                </a:solidFill>
                <a:latin typeface="Times New Roman" pitchFamily="18" charset="0"/>
                <a:cs typeface="Times New Roman" pitchFamily="18" charset="0"/>
              </a:rPr>
              <a:t>em</a:t>
            </a:r>
            <a:r>
              <a:rPr lang="en-US" sz="4800" dirty="0">
                <a:solidFill>
                  <a:schemeClr val="folHlink"/>
                </a:solidFill>
                <a:latin typeface="Times New Roman" pitchFamily="18" charset="0"/>
                <a:cs typeface="Times New Roman" pitchFamily="18" charset="0"/>
              </a:rPr>
              <a:t> </a:t>
            </a:r>
            <a:r>
              <a:rPr lang="en-US" sz="4800" dirty="0" err="1">
                <a:solidFill>
                  <a:schemeClr val="folHlink"/>
                </a:solidFill>
                <a:latin typeface="Times New Roman" pitchFamily="18" charset="0"/>
                <a:cs typeface="Times New Roman" pitchFamily="18" charset="0"/>
              </a:rPr>
              <a:t>có</a:t>
            </a:r>
            <a:r>
              <a:rPr lang="en-US" sz="4800" dirty="0">
                <a:solidFill>
                  <a:schemeClr val="folHlink"/>
                </a:solidFill>
                <a:latin typeface="Times New Roman" pitchFamily="18" charset="0"/>
                <a:cs typeface="Times New Roman" pitchFamily="18" charset="0"/>
              </a:rPr>
              <a:t> </a:t>
            </a:r>
            <a:r>
              <a:rPr lang="en-US" sz="4800" dirty="0" err="1">
                <a:solidFill>
                  <a:schemeClr val="folHlink"/>
                </a:solidFill>
                <a:latin typeface="Times New Roman" pitchFamily="18" charset="0"/>
                <a:cs typeface="Times New Roman" pitchFamily="18" charset="0"/>
              </a:rPr>
              <a:t>suy</a:t>
            </a:r>
            <a:r>
              <a:rPr lang="en-US" sz="4800" dirty="0">
                <a:solidFill>
                  <a:schemeClr val="folHlink"/>
                </a:solidFill>
                <a:latin typeface="Times New Roman" pitchFamily="18" charset="0"/>
                <a:cs typeface="Times New Roman" pitchFamily="18" charset="0"/>
              </a:rPr>
              <a:t> </a:t>
            </a:r>
            <a:r>
              <a:rPr lang="en-US" sz="4800" dirty="0" err="1">
                <a:solidFill>
                  <a:schemeClr val="folHlink"/>
                </a:solidFill>
                <a:latin typeface="Times New Roman" pitchFamily="18" charset="0"/>
                <a:cs typeface="Times New Roman" pitchFamily="18" charset="0"/>
              </a:rPr>
              <a:t>nghĩ</a:t>
            </a:r>
            <a:r>
              <a:rPr lang="en-US" sz="4800" dirty="0">
                <a:solidFill>
                  <a:schemeClr val="folHlink"/>
                </a:solidFill>
                <a:latin typeface="Times New Roman" pitchFamily="18" charset="0"/>
                <a:cs typeface="Times New Roman" pitchFamily="18" charset="0"/>
              </a:rPr>
              <a:t> </a:t>
            </a:r>
            <a:r>
              <a:rPr lang="en-US" sz="4800" dirty="0" err="1">
                <a:solidFill>
                  <a:schemeClr val="folHlink"/>
                </a:solidFill>
                <a:latin typeface="Times New Roman" pitchFamily="18" charset="0"/>
                <a:cs typeface="Times New Roman" pitchFamily="18" charset="0"/>
              </a:rPr>
              <a:t>gì</a:t>
            </a:r>
            <a:r>
              <a:rPr lang="en-US" sz="4800" dirty="0">
                <a:solidFill>
                  <a:schemeClr val="folHlink"/>
                </a:solidFill>
                <a:latin typeface="Times New Roman" pitchFamily="18" charset="0"/>
                <a:cs typeface="Times New Roman" pitchFamily="18" charset="0"/>
              </a:rPr>
              <a:t> </a:t>
            </a:r>
            <a:r>
              <a:rPr lang="en-US" sz="4800" dirty="0" err="1">
                <a:solidFill>
                  <a:schemeClr val="folHlink"/>
                </a:solidFill>
                <a:latin typeface="Times New Roman" pitchFamily="18" charset="0"/>
                <a:cs typeface="Times New Roman" pitchFamily="18" charset="0"/>
              </a:rPr>
              <a:t>về</a:t>
            </a:r>
            <a:r>
              <a:rPr lang="en-US" sz="4800" dirty="0">
                <a:solidFill>
                  <a:schemeClr val="folHlink"/>
                </a:solidFill>
                <a:latin typeface="Times New Roman" pitchFamily="18" charset="0"/>
                <a:cs typeface="Times New Roman" pitchFamily="18" charset="0"/>
              </a:rPr>
              <a:t> </a:t>
            </a:r>
            <a:r>
              <a:rPr lang="en-US" sz="4800" dirty="0" err="1">
                <a:solidFill>
                  <a:schemeClr val="folHlink"/>
                </a:solidFill>
                <a:latin typeface="Times New Roman" pitchFamily="18" charset="0"/>
                <a:cs typeface="Times New Roman" pitchFamily="18" charset="0"/>
              </a:rPr>
              <a:t>bọn</a:t>
            </a:r>
            <a:r>
              <a:rPr lang="en-US" sz="4800" dirty="0">
                <a:solidFill>
                  <a:schemeClr val="folHlink"/>
                </a:solidFill>
                <a:latin typeface="Times New Roman" pitchFamily="18" charset="0"/>
                <a:cs typeface="Times New Roman" pitchFamily="18" charset="0"/>
              </a:rPr>
              <a:t> </a:t>
            </a:r>
            <a:r>
              <a:rPr lang="en-US" sz="4800" dirty="0" err="1">
                <a:solidFill>
                  <a:schemeClr val="folHlink"/>
                </a:solidFill>
                <a:latin typeface="Times New Roman" pitchFamily="18" charset="0"/>
                <a:cs typeface="Times New Roman" pitchFamily="18" charset="0"/>
              </a:rPr>
              <a:t>phát</a:t>
            </a:r>
            <a:r>
              <a:rPr lang="en-US" sz="4800" dirty="0">
                <a:solidFill>
                  <a:schemeClr val="folHlink"/>
                </a:solidFill>
                <a:latin typeface="Times New Roman" pitchFamily="18" charset="0"/>
                <a:cs typeface="Times New Roman" pitchFamily="18" charset="0"/>
              </a:rPr>
              <a:t> </a:t>
            </a:r>
            <a:r>
              <a:rPr lang="en-US" sz="4800" dirty="0" err="1">
                <a:solidFill>
                  <a:schemeClr val="folHlink"/>
                </a:solidFill>
                <a:latin typeface="Times New Roman" pitchFamily="18" charset="0"/>
                <a:cs typeface="Times New Roman" pitchFamily="18" charset="0"/>
              </a:rPr>
              <a:t>xít</a:t>
            </a:r>
            <a:r>
              <a:rPr lang="en-US" sz="4800" dirty="0">
                <a:solidFill>
                  <a:schemeClr val="folHlink"/>
                </a:solidFill>
                <a:latin typeface="Times New Roman" pitchFamily="18" charset="0"/>
                <a:cs typeface="Times New Roman" pitchFamily="18" charset="0"/>
              </a:rPr>
              <a:t> </a:t>
            </a:r>
            <a:r>
              <a:rPr lang="en-US" sz="4800" dirty="0" err="1">
                <a:solidFill>
                  <a:schemeClr val="folHlink"/>
                </a:solidFill>
                <a:latin typeface="Times New Roman" pitchFamily="18" charset="0"/>
                <a:cs typeface="Times New Roman" pitchFamily="18" charset="0"/>
              </a:rPr>
              <a:t>Hít</a:t>
            </a:r>
            <a:r>
              <a:rPr lang="en-US" sz="4800" dirty="0">
                <a:solidFill>
                  <a:schemeClr val="folHlink"/>
                </a:solidFill>
                <a:latin typeface="Times New Roman" pitchFamily="18" charset="0"/>
                <a:cs typeface="Times New Roman" pitchFamily="18" charset="0"/>
              </a:rPr>
              <a:t>-le ?</a:t>
            </a:r>
          </a:p>
        </p:txBody>
      </p:sp>
      <p:sp>
        <p:nvSpPr>
          <p:cNvPr id="129029" name="Text Box 5"/>
          <p:cNvSpPr txBox="1">
            <a:spLocks noChangeArrowheads="1"/>
          </p:cNvSpPr>
          <p:nvPr/>
        </p:nvSpPr>
        <p:spPr bwMode="auto">
          <a:xfrm>
            <a:off x="2590800" y="685800"/>
            <a:ext cx="43434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6600" u="sng" dirty="0" err="1" smtClean="0">
                <a:solidFill>
                  <a:srgbClr val="FF0000"/>
                </a:solidFill>
                <a:latin typeface="Times New Roman" pitchFamily="18" charset="0"/>
                <a:cs typeface="Times New Roman" pitchFamily="18" charset="0"/>
              </a:rPr>
              <a:t>Liên</a:t>
            </a:r>
            <a:r>
              <a:rPr lang="en-US" sz="6600" u="sng" dirty="0" smtClean="0">
                <a:solidFill>
                  <a:srgbClr val="FF0000"/>
                </a:solidFill>
                <a:latin typeface="Times New Roman" pitchFamily="18" charset="0"/>
                <a:cs typeface="Times New Roman" pitchFamily="18" charset="0"/>
              </a:rPr>
              <a:t> </a:t>
            </a:r>
            <a:r>
              <a:rPr lang="en-US" sz="6600" u="sng" dirty="0" err="1" smtClean="0">
                <a:solidFill>
                  <a:srgbClr val="FF0000"/>
                </a:solidFill>
                <a:latin typeface="Times New Roman" pitchFamily="18" charset="0"/>
                <a:cs typeface="Times New Roman" pitchFamily="18" charset="0"/>
              </a:rPr>
              <a:t>hệ</a:t>
            </a:r>
            <a:endParaRPr lang="en-US" sz="6600" u="sng" dirty="0">
              <a:solidFill>
                <a:srgbClr val="FF0000"/>
              </a:solidFill>
              <a:latin typeface="Times New Roman" pitchFamily="18" charset="0"/>
              <a:cs typeface="Times New Roman" pitchFamily="18" charset="0"/>
            </a:endParaRPr>
          </a:p>
        </p:txBody>
      </p:sp>
      <p:pic>
        <p:nvPicPr>
          <p:cNvPr id="4"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76018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29029"/>
                                        </p:tgtEl>
                                        <p:attrNameLst>
                                          <p:attrName>style.visibility</p:attrName>
                                        </p:attrNameLst>
                                      </p:cBhvr>
                                      <p:to>
                                        <p:strVal val="visible"/>
                                      </p:to>
                                    </p:set>
                                    <p:animEffect transition="in" filter="barn(inHorizontal)">
                                      <p:cBhvr>
                                        <p:cTn id="7" dur="500"/>
                                        <p:tgtEl>
                                          <p:spTgt spid="1290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29028"/>
                                        </p:tgtEl>
                                        <p:attrNameLst>
                                          <p:attrName>style.visibility</p:attrName>
                                        </p:attrNameLst>
                                      </p:cBhvr>
                                      <p:to>
                                        <p:strVal val="visible"/>
                                      </p:to>
                                    </p:set>
                                    <p:anim to="" calcmode="lin" valueType="num">
                                      <p:cBhvr>
                                        <p:cTn id="12" dur="1" fill="hold"/>
                                        <p:tgtEl>
                                          <p:spTgt spid="12902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8" grpId="0"/>
      <p:bldP spid="12902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4"/>
          <p:cNvSpPr txBox="1">
            <a:spLocks noChangeArrowheads="1"/>
          </p:cNvSpPr>
          <p:nvPr/>
        </p:nvSpPr>
        <p:spPr bwMode="auto">
          <a:xfrm>
            <a:off x="2362200" y="1066800"/>
            <a:ext cx="3886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a:solidFill>
                  <a:srgbClr val="FF0000"/>
                </a:solidFill>
                <a:latin typeface="Times New Roman" pitchFamily="18" charset="0"/>
                <a:cs typeface="Times New Roman" pitchFamily="18" charset="0"/>
              </a:rPr>
              <a:t>DẶN DÒ</a:t>
            </a:r>
          </a:p>
        </p:txBody>
      </p:sp>
      <p:sp>
        <p:nvSpPr>
          <p:cNvPr id="25603" name="TextBox 5"/>
          <p:cNvSpPr txBox="1">
            <a:spLocks noChangeArrowheads="1"/>
          </p:cNvSpPr>
          <p:nvPr/>
        </p:nvSpPr>
        <p:spPr bwMode="auto">
          <a:xfrm>
            <a:off x="838200" y="2362200"/>
            <a:ext cx="76962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4400" dirty="0" err="1">
                <a:solidFill>
                  <a:srgbClr val="0000FF"/>
                </a:solidFill>
                <a:latin typeface="Times New Roman" pitchFamily="18" charset="0"/>
                <a:cs typeface="Times New Roman" pitchFamily="18" charset="0"/>
              </a:rPr>
              <a:t>Về</a:t>
            </a:r>
            <a:r>
              <a:rPr lang="en-US" sz="4400" dirty="0">
                <a:solidFill>
                  <a:srgbClr val="0000FF"/>
                </a:solidFill>
                <a:latin typeface="Times New Roman" pitchFamily="18" charset="0"/>
                <a:cs typeface="Times New Roman" pitchFamily="18" charset="0"/>
              </a:rPr>
              <a:t> </a:t>
            </a:r>
            <a:r>
              <a:rPr lang="en-US" sz="4400" dirty="0" err="1">
                <a:solidFill>
                  <a:srgbClr val="0000FF"/>
                </a:solidFill>
                <a:latin typeface="Times New Roman" pitchFamily="18" charset="0"/>
                <a:cs typeface="Times New Roman" pitchFamily="18" charset="0"/>
              </a:rPr>
              <a:t>nhà</a:t>
            </a:r>
            <a:r>
              <a:rPr lang="en-US" sz="4400" dirty="0">
                <a:solidFill>
                  <a:srgbClr val="0000FF"/>
                </a:solidFill>
                <a:latin typeface="Times New Roman" pitchFamily="18" charset="0"/>
                <a:cs typeface="Times New Roman" pitchFamily="18" charset="0"/>
              </a:rPr>
              <a:t> </a:t>
            </a:r>
            <a:r>
              <a:rPr lang="en-US" sz="4400" dirty="0" err="1">
                <a:solidFill>
                  <a:srgbClr val="0000FF"/>
                </a:solidFill>
                <a:latin typeface="Times New Roman" pitchFamily="18" charset="0"/>
                <a:cs typeface="Times New Roman" pitchFamily="18" charset="0"/>
              </a:rPr>
              <a:t>học</a:t>
            </a:r>
            <a:r>
              <a:rPr lang="en-US" sz="4400" dirty="0">
                <a:solidFill>
                  <a:srgbClr val="0000FF"/>
                </a:solidFill>
                <a:latin typeface="Times New Roman" pitchFamily="18" charset="0"/>
                <a:cs typeface="Times New Roman" pitchFamily="18" charset="0"/>
              </a:rPr>
              <a:t> </a:t>
            </a:r>
            <a:r>
              <a:rPr lang="en-US" sz="4400" dirty="0" err="1">
                <a:solidFill>
                  <a:srgbClr val="0000FF"/>
                </a:solidFill>
                <a:latin typeface="Times New Roman" pitchFamily="18" charset="0"/>
                <a:cs typeface="Times New Roman" pitchFamily="18" charset="0"/>
              </a:rPr>
              <a:t>bài</a:t>
            </a:r>
            <a:r>
              <a:rPr lang="en-US" sz="4400" dirty="0">
                <a:solidFill>
                  <a:srgbClr val="0000FF"/>
                </a:solidFill>
                <a:latin typeface="Times New Roman" pitchFamily="18" charset="0"/>
                <a:cs typeface="Times New Roman" pitchFamily="18" charset="0"/>
              </a:rPr>
              <a:t> </a:t>
            </a:r>
            <a:r>
              <a:rPr lang="en-US" sz="4400" dirty="0" err="1">
                <a:solidFill>
                  <a:srgbClr val="0000FF"/>
                </a:solidFill>
                <a:latin typeface="Times New Roman" pitchFamily="18" charset="0"/>
                <a:cs typeface="Times New Roman" pitchFamily="18" charset="0"/>
              </a:rPr>
              <a:t>và</a:t>
            </a:r>
            <a:r>
              <a:rPr lang="en-US" sz="4400" dirty="0">
                <a:solidFill>
                  <a:srgbClr val="0000FF"/>
                </a:solidFill>
                <a:latin typeface="Times New Roman" pitchFamily="18" charset="0"/>
                <a:cs typeface="Times New Roman" pitchFamily="18" charset="0"/>
              </a:rPr>
              <a:t> </a:t>
            </a:r>
            <a:r>
              <a:rPr lang="en-US" sz="4400" dirty="0" err="1">
                <a:solidFill>
                  <a:srgbClr val="0000FF"/>
                </a:solidFill>
                <a:latin typeface="Times New Roman" pitchFamily="18" charset="0"/>
                <a:cs typeface="Times New Roman" pitchFamily="18" charset="0"/>
              </a:rPr>
              <a:t>chuẩn</a:t>
            </a:r>
            <a:r>
              <a:rPr lang="en-US" sz="4400" dirty="0">
                <a:solidFill>
                  <a:srgbClr val="0000FF"/>
                </a:solidFill>
                <a:latin typeface="Times New Roman" pitchFamily="18" charset="0"/>
                <a:cs typeface="Times New Roman" pitchFamily="18" charset="0"/>
              </a:rPr>
              <a:t> </a:t>
            </a:r>
            <a:r>
              <a:rPr lang="en-US" sz="4400" dirty="0" err="1">
                <a:solidFill>
                  <a:srgbClr val="0000FF"/>
                </a:solidFill>
                <a:latin typeface="Times New Roman" pitchFamily="18" charset="0"/>
                <a:cs typeface="Times New Roman" pitchFamily="18" charset="0"/>
              </a:rPr>
              <a:t>bài</a:t>
            </a:r>
            <a:r>
              <a:rPr lang="en-US" sz="4400" dirty="0">
                <a:solidFill>
                  <a:srgbClr val="0000FF"/>
                </a:solidFill>
                <a:latin typeface="Times New Roman" pitchFamily="18" charset="0"/>
                <a:cs typeface="Times New Roman" pitchFamily="18" charset="0"/>
              </a:rPr>
              <a:t> </a:t>
            </a:r>
            <a:r>
              <a:rPr lang="en-US" sz="4400" dirty="0" err="1">
                <a:solidFill>
                  <a:srgbClr val="0000FF"/>
                </a:solidFill>
                <a:latin typeface="Times New Roman" pitchFamily="18" charset="0"/>
                <a:cs typeface="Times New Roman" pitchFamily="18" charset="0"/>
              </a:rPr>
              <a:t>cho</a:t>
            </a:r>
            <a:r>
              <a:rPr lang="en-US" sz="4400" dirty="0">
                <a:solidFill>
                  <a:srgbClr val="0000FF"/>
                </a:solidFill>
                <a:latin typeface="Times New Roman" pitchFamily="18" charset="0"/>
                <a:cs typeface="Times New Roman" pitchFamily="18" charset="0"/>
              </a:rPr>
              <a:t> </a:t>
            </a:r>
            <a:r>
              <a:rPr lang="en-US" sz="4400" dirty="0" err="1">
                <a:solidFill>
                  <a:srgbClr val="0000FF"/>
                </a:solidFill>
                <a:latin typeface="Times New Roman" pitchFamily="18" charset="0"/>
                <a:cs typeface="Times New Roman" pitchFamily="18" charset="0"/>
              </a:rPr>
              <a:t>tiết</a:t>
            </a:r>
            <a:r>
              <a:rPr lang="en-US" sz="4400" dirty="0">
                <a:solidFill>
                  <a:srgbClr val="0000FF"/>
                </a:solidFill>
                <a:latin typeface="Times New Roman" pitchFamily="18" charset="0"/>
                <a:cs typeface="Times New Roman" pitchFamily="18" charset="0"/>
              </a:rPr>
              <a:t> </a:t>
            </a:r>
            <a:r>
              <a:rPr lang="en-US" sz="4400" dirty="0" err="1">
                <a:solidFill>
                  <a:srgbClr val="0000FF"/>
                </a:solidFill>
                <a:latin typeface="Times New Roman" pitchFamily="18" charset="0"/>
                <a:cs typeface="Times New Roman" pitchFamily="18" charset="0"/>
              </a:rPr>
              <a:t>sau</a:t>
            </a:r>
            <a:r>
              <a:rPr lang="en-US" sz="4400" dirty="0">
                <a:solidFill>
                  <a:srgbClr val="0000FF"/>
                </a:solidFill>
                <a:latin typeface="Times New Roman" pitchFamily="18" charset="0"/>
                <a:cs typeface="Times New Roman" pitchFamily="18" charset="0"/>
              </a:rPr>
              <a:t>: </a:t>
            </a:r>
            <a:r>
              <a:rPr lang="en-US" sz="4400" dirty="0">
                <a:solidFill>
                  <a:srgbClr val="FF0000"/>
                </a:solidFill>
                <a:latin typeface="Times New Roman" pitchFamily="18" charset="0"/>
                <a:cs typeface="Times New Roman" pitchFamily="18" charset="0"/>
              </a:rPr>
              <a:t>“</a:t>
            </a:r>
            <a:r>
              <a:rPr lang="en-US" sz="4400" dirty="0" err="1">
                <a:solidFill>
                  <a:srgbClr val="FF0000"/>
                </a:solidFill>
                <a:latin typeface="Times New Roman" pitchFamily="18" charset="0"/>
                <a:cs typeface="Times New Roman" pitchFamily="18" charset="0"/>
              </a:rPr>
              <a:t>Những</a:t>
            </a:r>
            <a:r>
              <a:rPr lang="en-US" sz="4400" dirty="0">
                <a:solidFill>
                  <a:srgbClr val="FF0000"/>
                </a:solidFill>
                <a:latin typeface="Times New Roman" pitchFamily="18" charset="0"/>
                <a:cs typeface="Times New Roman" pitchFamily="18" charset="0"/>
              </a:rPr>
              <a:t> </a:t>
            </a:r>
            <a:r>
              <a:rPr lang="en-US" sz="4400" dirty="0" err="1">
                <a:solidFill>
                  <a:srgbClr val="FF0000"/>
                </a:solidFill>
                <a:latin typeface="Times New Roman" pitchFamily="18" charset="0"/>
                <a:cs typeface="Times New Roman" pitchFamily="18" charset="0"/>
              </a:rPr>
              <a:t>người</a:t>
            </a:r>
            <a:r>
              <a:rPr lang="en-US" sz="4400" dirty="0">
                <a:solidFill>
                  <a:srgbClr val="FF0000"/>
                </a:solidFill>
                <a:latin typeface="Times New Roman" pitchFamily="18" charset="0"/>
                <a:cs typeface="Times New Roman" pitchFamily="18" charset="0"/>
              </a:rPr>
              <a:t> </a:t>
            </a:r>
            <a:r>
              <a:rPr lang="en-US" sz="4400" dirty="0" err="1">
                <a:solidFill>
                  <a:srgbClr val="FF0000"/>
                </a:solidFill>
                <a:latin typeface="Times New Roman" pitchFamily="18" charset="0"/>
                <a:cs typeface="Times New Roman" pitchFamily="18" charset="0"/>
              </a:rPr>
              <a:t>bạn</a:t>
            </a:r>
            <a:r>
              <a:rPr lang="en-US" sz="4400" dirty="0">
                <a:solidFill>
                  <a:srgbClr val="FF0000"/>
                </a:solidFill>
                <a:latin typeface="Times New Roman" pitchFamily="18" charset="0"/>
                <a:cs typeface="Times New Roman" pitchFamily="18" charset="0"/>
              </a:rPr>
              <a:t> </a:t>
            </a:r>
            <a:r>
              <a:rPr lang="en-US" sz="4400" dirty="0" err="1">
                <a:solidFill>
                  <a:srgbClr val="FF0000"/>
                </a:solidFill>
                <a:latin typeface="Times New Roman" pitchFamily="18" charset="0"/>
                <a:cs typeface="Times New Roman" pitchFamily="18" charset="0"/>
              </a:rPr>
              <a:t>tốt</a:t>
            </a:r>
            <a:r>
              <a:rPr lang="en-US" sz="4400" dirty="0">
                <a:solidFill>
                  <a:srgbClr val="FF0000"/>
                </a:solidFill>
                <a:latin typeface="Times New Roman" pitchFamily="18" charset="0"/>
                <a:cs typeface="Times New Roman" pitchFamily="18" charset="0"/>
              </a:rPr>
              <a:t>”.</a:t>
            </a:r>
          </a:p>
        </p:txBody>
      </p:sp>
      <p:pic>
        <p:nvPicPr>
          <p:cNvPr id="4"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31335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WordArt 2"/>
          <p:cNvSpPr>
            <a:spLocks noChangeArrowheads="1" noChangeShapeType="1" noTextEdit="1"/>
          </p:cNvSpPr>
          <p:nvPr/>
        </p:nvSpPr>
        <p:spPr bwMode="auto">
          <a:xfrm>
            <a:off x="914400" y="457200"/>
            <a:ext cx="7239000" cy="990600"/>
          </a:xfrm>
          <a:prstGeom prst="rect">
            <a:avLst/>
          </a:prstGeom>
        </p:spPr>
        <p:txBody>
          <a:bodyPr wrap="none" fromWordArt="1">
            <a:prstTxWarp prst="textPlain">
              <a:avLst>
                <a:gd name="adj" fmla="val 50000"/>
              </a:avLst>
            </a:prstTxWarp>
          </a:bodyPr>
          <a:lstStyle/>
          <a:p>
            <a:pPr algn="ctr"/>
            <a:r>
              <a:rPr lang="en-US" sz="3200" b="1" kern="10" dirty="0" err="1" smtClean="0">
                <a:ln w="9525">
                  <a:solidFill>
                    <a:srgbClr val="0000FF"/>
                  </a:solidFill>
                  <a:round/>
                  <a:headEnd/>
                  <a:tailEnd/>
                </a:ln>
                <a:solidFill>
                  <a:srgbClr val="FF0000"/>
                </a:solidFill>
                <a:latin typeface="Times New Roman" pitchFamily="18" charset="0"/>
                <a:cs typeface="Times New Roman" pitchFamily="18" charset="0"/>
              </a:rPr>
              <a:t>Giờ</a:t>
            </a:r>
            <a:r>
              <a:rPr lang="en-US" sz="3200" b="1" kern="10" dirty="0" smtClean="0">
                <a:ln w="9525">
                  <a:solidFill>
                    <a:srgbClr val="0000FF"/>
                  </a:solidFill>
                  <a:round/>
                  <a:headEnd/>
                  <a:tailEnd/>
                </a:ln>
                <a:solidFill>
                  <a:srgbClr val="FF0000"/>
                </a:solidFill>
                <a:latin typeface="Times New Roman" pitchFamily="18" charset="0"/>
                <a:cs typeface="Times New Roman" pitchFamily="18" charset="0"/>
              </a:rPr>
              <a:t> </a:t>
            </a:r>
            <a:r>
              <a:rPr lang="en-US" sz="3200" b="1" kern="10" dirty="0" err="1" smtClean="0">
                <a:ln w="9525">
                  <a:solidFill>
                    <a:srgbClr val="0000FF"/>
                  </a:solidFill>
                  <a:round/>
                  <a:headEnd/>
                  <a:tailEnd/>
                </a:ln>
                <a:solidFill>
                  <a:srgbClr val="FF0000"/>
                </a:solidFill>
                <a:latin typeface="Times New Roman" pitchFamily="18" charset="0"/>
                <a:cs typeface="Times New Roman" pitchFamily="18" charset="0"/>
              </a:rPr>
              <a:t>học</a:t>
            </a:r>
            <a:r>
              <a:rPr lang="en-US" sz="3200" b="1" kern="10" dirty="0" smtClean="0">
                <a:ln w="9525">
                  <a:solidFill>
                    <a:srgbClr val="0000FF"/>
                  </a:solidFill>
                  <a:round/>
                  <a:headEnd/>
                  <a:tailEnd/>
                </a:ln>
                <a:solidFill>
                  <a:srgbClr val="FF0000"/>
                </a:solidFill>
                <a:latin typeface="Times New Roman" pitchFamily="18" charset="0"/>
                <a:cs typeface="Times New Roman" pitchFamily="18" charset="0"/>
              </a:rPr>
              <a:t> </a:t>
            </a:r>
            <a:r>
              <a:rPr lang="en-US" sz="3200" b="1" kern="10" dirty="0" err="1" smtClean="0">
                <a:ln w="9525">
                  <a:solidFill>
                    <a:srgbClr val="0000FF"/>
                  </a:solidFill>
                  <a:round/>
                  <a:headEnd/>
                  <a:tailEnd/>
                </a:ln>
                <a:solidFill>
                  <a:srgbClr val="FF0000"/>
                </a:solidFill>
                <a:latin typeface="Times New Roman" pitchFamily="18" charset="0"/>
                <a:cs typeface="Times New Roman" pitchFamily="18" charset="0"/>
              </a:rPr>
              <a:t>kết</a:t>
            </a:r>
            <a:r>
              <a:rPr lang="en-US" sz="3200" b="1" kern="10" dirty="0" smtClean="0">
                <a:ln w="9525">
                  <a:solidFill>
                    <a:srgbClr val="0000FF"/>
                  </a:solidFill>
                  <a:round/>
                  <a:headEnd/>
                  <a:tailEnd/>
                </a:ln>
                <a:solidFill>
                  <a:srgbClr val="FF0000"/>
                </a:solidFill>
                <a:latin typeface="Times New Roman" pitchFamily="18" charset="0"/>
                <a:cs typeface="Times New Roman" pitchFamily="18" charset="0"/>
              </a:rPr>
              <a:t> </a:t>
            </a:r>
            <a:r>
              <a:rPr lang="en-US" sz="3200" b="1" kern="10" dirty="0" err="1" smtClean="0">
                <a:ln w="9525">
                  <a:solidFill>
                    <a:srgbClr val="0000FF"/>
                  </a:solidFill>
                  <a:round/>
                  <a:headEnd/>
                  <a:tailEnd/>
                </a:ln>
                <a:solidFill>
                  <a:srgbClr val="FF0000"/>
                </a:solidFill>
                <a:latin typeface="Times New Roman" pitchFamily="18" charset="0"/>
                <a:cs typeface="Times New Roman" pitchFamily="18" charset="0"/>
              </a:rPr>
              <a:t>thúc</a:t>
            </a:r>
            <a:endParaRPr lang="en-US" sz="3200" b="1" kern="10" dirty="0">
              <a:ln w="9525">
                <a:solidFill>
                  <a:srgbClr val="0000FF"/>
                </a:solidFill>
                <a:round/>
                <a:headEnd/>
                <a:tailEnd/>
              </a:ln>
              <a:solidFill>
                <a:srgbClr val="FF0000"/>
              </a:solidFill>
              <a:latin typeface="Times New Roman" pitchFamily="18" charset="0"/>
              <a:cs typeface="Times New Roman" pitchFamily="18" charset="0"/>
            </a:endParaRPr>
          </a:p>
        </p:txBody>
      </p:sp>
      <p:sp>
        <p:nvSpPr>
          <p:cNvPr id="26627" name="WordArt 3"/>
          <p:cNvSpPr>
            <a:spLocks noChangeArrowheads="1" noChangeShapeType="1" noTextEdit="1"/>
          </p:cNvSpPr>
          <p:nvPr/>
        </p:nvSpPr>
        <p:spPr bwMode="auto">
          <a:xfrm>
            <a:off x="381000" y="4597400"/>
            <a:ext cx="8458200" cy="2260600"/>
          </a:xfrm>
          <a:prstGeom prst="rect">
            <a:avLst/>
          </a:prstGeom>
        </p:spPr>
        <p:txBody>
          <a:bodyPr wrap="none" fromWordArt="1">
            <a:prstTxWarp prst="textDeflate">
              <a:avLst>
                <a:gd name="adj" fmla="val 27949"/>
              </a:avLst>
            </a:prstTxWarp>
          </a:bodyPr>
          <a:lstStyle/>
          <a:p>
            <a:pPr algn="ctr"/>
            <a:r>
              <a:rPr lang="pt-BR" sz="3200" b="1" kern="10" dirty="0" smtClean="0">
                <a:ln w="9525">
                  <a:solidFill>
                    <a:srgbClr val="000000"/>
                  </a:solidFill>
                  <a:round/>
                  <a:headEnd/>
                  <a:tailEnd/>
                </a:ln>
                <a:solidFill>
                  <a:srgbClr val="FF9900"/>
                </a:solidFill>
                <a:latin typeface="Times New Roman" pitchFamily="18" charset="0"/>
                <a:cs typeface="Times New Roman" pitchFamily="18" charset="0"/>
              </a:rPr>
              <a:t>Chúc các con học sinh chăm ngoan, học giỏi</a:t>
            </a:r>
            <a:endParaRPr lang="en-US" sz="3200" b="1" kern="10" dirty="0">
              <a:ln w="9525">
                <a:solidFill>
                  <a:srgbClr val="000000"/>
                </a:solidFill>
                <a:round/>
                <a:headEnd/>
                <a:tailEnd/>
              </a:ln>
              <a:solidFill>
                <a:srgbClr val="FF9900"/>
              </a:solidFill>
              <a:latin typeface="Times New Roman" pitchFamily="18" charset="0"/>
              <a:cs typeface="Times New Roman" pitchFamily="18" charset="0"/>
            </a:endParaRPr>
          </a:p>
        </p:txBody>
      </p:sp>
      <p:pic>
        <p:nvPicPr>
          <p:cNvPr id="26628" name="Picture 4" descr="20031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981200"/>
            <a:ext cx="3276600" cy="294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8756898"/>
      </p:ext>
    </p:extLst>
  </p:cSld>
  <p:clrMapOvr>
    <a:masterClrMapping/>
  </p:clrMapOvr>
  <p:transition spd="med">
    <p:zoom/>
    <p:sndAc>
      <p:stSnd loop="1">
        <p:snd r:embed="rId2" name="applaus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762000" y="914400"/>
            <a:ext cx="7467600" cy="16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en-US" sz="2800" dirty="0" err="1" smtClean="0">
                <a:solidFill>
                  <a:srgbClr val="3399FF"/>
                </a:solidFill>
                <a:latin typeface="Times New Roman" pitchFamily="18" charset="0"/>
                <a:cs typeface="Times New Roman" pitchFamily="18" charset="0"/>
              </a:rPr>
              <a:t>Đọc</a:t>
            </a:r>
            <a:r>
              <a:rPr lang="en-US" sz="2800" dirty="0" smtClean="0">
                <a:solidFill>
                  <a:srgbClr val="3399FF"/>
                </a:solidFill>
                <a:latin typeface="Times New Roman" pitchFamily="18" charset="0"/>
                <a:cs typeface="Times New Roman" pitchFamily="18" charset="0"/>
              </a:rPr>
              <a:t> </a:t>
            </a:r>
            <a:r>
              <a:rPr lang="en-US" sz="2800" dirty="0" err="1">
                <a:solidFill>
                  <a:srgbClr val="3399FF"/>
                </a:solidFill>
                <a:latin typeface="Times New Roman" pitchFamily="18" charset="0"/>
                <a:cs typeface="Times New Roman" pitchFamily="18" charset="0"/>
              </a:rPr>
              <a:t>đoạn</a:t>
            </a:r>
            <a:r>
              <a:rPr lang="en-US" sz="2800" dirty="0">
                <a:solidFill>
                  <a:srgbClr val="3399FF"/>
                </a:solidFill>
                <a:latin typeface="Times New Roman" pitchFamily="18" charset="0"/>
                <a:cs typeface="Times New Roman" pitchFamily="18" charset="0"/>
              </a:rPr>
              <a:t> 1 </a:t>
            </a:r>
            <a:r>
              <a:rPr lang="en-US" sz="2800" dirty="0" err="1">
                <a:solidFill>
                  <a:srgbClr val="3399FF"/>
                </a:solidFill>
                <a:latin typeface="Times New Roman" pitchFamily="18" charset="0"/>
                <a:cs typeface="Times New Roman" pitchFamily="18" charset="0"/>
              </a:rPr>
              <a:t>và</a:t>
            </a:r>
            <a:r>
              <a:rPr lang="en-US" sz="2800" dirty="0">
                <a:solidFill>
                  <a:srgbClr val="3399FF"/>
                </a:solidFill>
                <a:latin typeface="Times New Roman" pitchFamily="18" charset="0"/>
                <a:cs typeface="Times New Roman" pitchFamily="18" charset="0"/>
              </a:rPr>
              <a:t> 2.</a:t>
            </a:r>
          </a:p>
          <a:p>
            <a:pPr algn="just" eaLnBrk="1" hangingPunct="1">
              <a:spcBef>
                <a:spcPct val="50000"/>
              </a:spcBef>
            </a:pPr>
            <a:r>
              <a:rPr lang="en-US" sz="2800" dirty="0" err="1">
                <a:solidFill>
                  <a:srgbClr val="002060"/>
                </a:solidFill>
                <a:latin typeface="Times New Roman" pitchFamily="18" charset="0"/>
                <a:cs typeface="Times New Roman" pitchFamily="18" charset="0"/>
              </a:rPr>
              <a:t>Dưới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a:t>
            </a:r>
            <a:r>
              <a:rPr lang="en-US" sz="2800" dirty="0">
                <a:solidFill>
                  <a:srgbClr val="002060"/>
                </a:solidFill>
                <a:latin typeface="Times New Roman" pitchFamily="18" charset="0"/>
                <a:cs typeface="Times New Roman" pitchFamily="18" charset="0"/>
              </a:rPr>
              <a:t> a-</a:t>
            </a:r>
            <a:r>
              <a:rPr lang="en-US" sz="2800" dirty="0" err="1">
                <a:solidFill>
                  <a:srgbClr val="002060"/>
                </a:solidFill>
                <a:latin typeface="Times New Roman" pitchFamily="18" charset="0"/>
                <a:cs typeface="Times New Roman" pitchFamily="18" charset="0"/>
              </a:rPr>
              <a:t>pác</a:t>
            </a:r>
            <a:r>
              <a:rPr lang="en-US" sz="2800" dirty="0">
                <a:solidFill>
                  <a:srgbClr val="002060"/>
                </a:solidFill>
                <a:latin typeface="Times New Roman" pitchFamily="18" charset="0"/>
                <a:cs typeface="Times New Roman" pitchFamily="18" charset="0"/>
              </a:rPr>
              <a:t>-</a:t>
            </a:r>
            <a:r>
              <a:rPr lang="en-US" sz="2800" dirty="0" err="1">
                <a:solidFill>
                  <a:srgbClr val="002060"/>
                </a:solidFill>
                <a:latin typeface="Times New Roman" pitchFamily="18" charset="0"/>
                <a:cs typeface="Times New Roman" pitchFamily="18" charset="0"/>
              </a:rPr>
              <a:t>thai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da </a:t>
            </a:r>
            <a:r>
              <a:rPr lang="en-US" sz="2800" dirty="0" err="1">
                <a:solidFill>
                  <a:srgbClr val="002060"/>
                </a:solidFill>
                <a:latin typeface="Times New Roman" pitchFamily="18" charset="0"/>
                <a:cs typeface="Times New Roman" pitchFamily="18" charset="0"/>
              </a:rPr>
              <a:t>đen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như</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nào</a:t>
            </a:r>
            <a:r>
              <a:rPr lang="en-US" sz="2800" dirty="0">
                <a:solidFill>
                  <a:srgbClr val="002060"/>
                </a:solidFill>
                <a:latin typeface="Times New Roman" pitchFamily="18" charset="0"/>
                <a:cs typeface="Times New Roman" pitchFamily="18" charset="0"/>
              </a:rPr>
              <a:t>?</a:t>
            </a:r>
          </a:p>
        </p:txBody>
      </p:sp>
      <p:sp>
        <p:nvSpPr>
          <p:cNvPr id="4099" name="Text Box 6"/>
          <p:cNvSpPr txBox="1">
            <a:spLocks noChangeArrowheads="1"/>
          </p:cNvSpPr>
          <p:nvPr/>
        </p:nvSpPr>
        <p:spPr bwMode="auto">
          <a:xfrm>
            <a:off x="1295400" y="2362200"/>
            <a:ext cx="678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Times New Roman" pitchFamily="18" charset="0"/>
              <a:cs typeface="Times New Roman" pitchFamily="18" charset="0"/>
            </a:endParaRPr>
          </a:p>
        </p:txBody>
      </p:sp>
      <p:sp>
        <p:nvSpPr>
          <p:cNvPr id="2057" name="Text Box 9"/>
          <p:cNvSpPr txBox="1">
            <a:spLocks noChangeArrowheads="1"/>
          </p:cNvSpPr>
          <p:nvPr/>
        </p:nvSpPr>
        <p:spPr bwMode="auto">
          <a:xfrm>
            <a:off x="762000" y="2819400"/>
            <a:ext cx="74676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dirty="0" err="1">
                <a:solidFill>
                  <a:srgbClr val="FF33CC"/>
                </a:solidFill>
                <a:latin typeface="Times New Roman" pitchFamily="18" charset="0"/>
                <a:cs typeface="Times New Roman" pitchFamily="18" charset="0"/>
              </a:rPr>
              <a:t>Người</a:t>
            </a:r>
            <a:r>
              <a:rPr lang="en-US" sz="2800" dirty="0">
                <a:solidFill>
                  <a:srgbClr val="FF33CC"/>
                </a:solidFill>
                <a:latin typeface="Times New Roman" pitchFamily="18" charset="0"/>
                <a:cs typeface="Times New Roman" pitchFamily="18" charset="0"/>
              </a:rPr>
              <a:t> da </a:t>
            </a:r>
            <a:r>
              <a:rPr lang="en-US" sz="2800" dirty="0" err="1">
                <a:solidFill>
                  <a:srgbClr val="FF33CC"/>
                </a:solidFill>
                <a:latin typeface="Times New Roman" pitchFamily="18" charset="0"/>
                <a:cs typeface="Times New Roman" pitchFamily="18" charset="0"/>
              </a:rPr>
              <a:t>đen</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phải</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làm</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những</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công</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việc</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nặng</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nhọc</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bẩn</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thỉu</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lương</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chỉ</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bằng</a:t>
            </a:r>
            <a:r>
              <a:rPr lang="en-US" sz="2800" dirty="0">
                <a:solidFill>
                  <a:srgbClr val="FF33CC"/>
                </a:solidFill>
                <a:latin typeface="Times New Roman" pitchFamily="18" charset="0"/>
                <a:cs typeface="Times New Roman" pitchFamily="18" charset="0"/>
              </a:rPr>
              <a:t> 1/7 hay 1/10 </a:t>
            </a:r>
            <a:r>
              <a:rPr lang="en-US" sz="2800" dirty="0" err="1">
                <a:solidFill>
                  <a:srgbClr val="FF33CC"/>
                </a:solidFill>
                <a:latin typeface="Times New Roman" pitchFamily="18" charset="0"/>
                <a:cs typeface="Times New Roman" pitchFamily="18" charset="0"/>
              </a:rPr>
              <a:t>lương</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của</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công</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nhân</a:t>
            </a:r>
            <a:r>
              <a:rPr lang="en-US" sz="2800" dirty="0">
                <a:solidFill>
                  <a:srgbClr val="FF33CC"/>
                </a:solidFill>
                <a:latin typeface="Times New Roman" pitchFamily="18" charset="0"/>
                <a:cs typeface="Times New Roman" pitchFamily="18" charset="0"/>
              </a:rPr>
              <a:t> da </a:t>
            </a:r>
            <a:r>
              <a:rPr lang="en-US" sz="2800" dirty="0" err="1">
                <a:solidFill>
                  <a:srgbClr val="FF33CC"/>
                </a:solidFill>
                <a:latin typeface="Times New Roman" pitchFamily="18" charset="0"/>
                <a:cs typeface="Times New Roman" pitchFamily="18" charset="0"/>
              </a:rPr>
              <a:t>trắng.Họ</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phải</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sống,chữa</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bệnh</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đi</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học</a:t>
            </a:r>
            <a:r>
              <a:rPr lang="en-US" sz="2800" dirty="0">
                <a:solidFill>
                  <a:srgbClr val="FF33CC"/>
                </a:solidFill>
                <a:latin typeface="Times New Roman" pitchFamily="18" charset="0"/>
                <a:cs typeface="Times New Roman" pitchFamily="18" charset="0"/>
              </a:rPr>
              <a:t> ở </a:t>
            </a:r>
            <a:r>
              <a:rPr lang="en-US" sz="2800" dirty="0" err="1">
                <a:solidFill>
                  <a:srgbClr val="FF33CC"/>
                </a:solidFill>
                <a:latin typeface="Times New Roman" pitchFamily="18" charset="0"/>
                <a:cs typeface="Times New Roman" pitchFamily="18" charset="0"/>
              </a:rPr>
              <a:t>những</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khu</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riêng</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và</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không</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được</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hưởng</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một</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chút</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tư</a:t>
            </a:r>
            <a:r>
              <a:rPr lang="en-US" sz="2800" dirty="0">
                <a:solidFill>
                  <a:srgbClr val="FF33CC"/>
                </a:solidFill>
                <a:latin typeface="Times New Roman" pitchFamily="18" charset="0"/>
                <a:cs typeface="Times New Roman" pitchFamily="18" charset="0"/>
              </a:rPr>
              <a:t> do, </a:t>
            </a:r>
            <a:r>
              <a:rPr lang="en-US" sz="2800" dirty="0" err="1">
                <a:solidFill>
                  <a:srgbClr val="FF33CC"/>
                </a:solidFill>
                <a:latin typeface="Times New Roman" pitchFamily="18" charset="0"/>
                <a:cs typeface="Times New Roman" pitchFamily="18" charset="0"/>
              </a:rPr>
              <a:t>dân</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chủ</a:t>
            </a:r>
            <a:r>
              <a:rPr lang="en-US" sz="2800" dirty="0">
                <a:solidFill>
                  <a:srgbClr val="FF33CC"/>
                </a:solidFill>
                <a:latin typeface="Times New Roman" pitchFamily="18" charset="0"/>
                <a:cs typeface="Times New Roman" pitchFamily="18" charset="0"/>
              </a:rPr>
              <a:t> </a:t>
            </a:r>
            <a:r>
              <a:rPr lang="en-US" sz="2800" dirty="0" err="1">
                <a:solidFill>
                  <a:srgbClr val="FF33CC"/>
                </a:solidFill>
                <a:latin typeface="Times New Roman" pitchFamily="18" charset="0"/>
                <a:cs typeface="Times New Roman" pitchFamily="18" charset="0"/>
              </a:rPr>
              <a:t>nào</a:t>
            </a:r>
            <a:r>
              <a:rPr lang="en-US" sz="2800" dirty="0">
                <a:solidFill>
                  <a:srgbClr val="BD0981"/>
                </a:solidFill>
                <a:latin typeface="Times New Roman" pitchFamily="18" charset="0"/>
                <a:cs typeface="Times New Roman" pitchFamily="18" charset="0"/>
              </a:rPr>
              <a:t>.</a:t>
            </a:r>
            <a:endParaRPr lang="en-US" sz="2800" dirty="0">
              <a:solidFill>
                <a:srgbClr val="00FFCC"/>
              </a:solidFill>
              <a:latin typeface="Times New Roman" pitchFamily="18" charset="0"/>
              <a:cs typeface="Times New Roman" pitchFamily="18" charset="0"/>
            </a:endParaRPr>
          </a:p>
        </p:txBody>
      </p:sp>
      <p:sp>
        <p:nvSpPr>
          <p:cNvPr id="4101" name="Text Box 13"/>
          <p:cNvSpPr txBox="1">
            <a:spLocks noChangeArrowheads="1"/>
          </p:cNvSpPr>
          <p:nvPr/>
        </p:nvSpPr>
        <p:spPr bwMode="auto">
          <a:xfrm>
            <a:off x="838200" y="304800"/>
            <a:ext cx="18065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u="sng" dirty="0" err="1">
                <a:solidFill>
                  <a:srgbClr val="FF5050"/>
                </a:solidFill>
                <a:latin typeface="Times New Roman" pitchFamily="18" charset="0"/>
                <a:cs typeface="Times New Roman" pitchFamily="18" charset="0"/>
              </a:rPr>
              <a:t>Câu</a:t>
            </a:r>
            <a:r>
              <a:rPr lang="en-US" sz="2800" b="1" u="sng" dirty="0">
                <a:solidFill>
                  <a:srgbClr val="FF5050"/>
                </a:solidFill>
                <a:latin typeface="Times New Roman" pitchFamily="18" charset="0"/>
                <a:cs typeface="Times New Roman" pitchFamily="18" charset="0"/>
              </a:rPr>
              <a:t> 1:</a:t>
            </a:r>
            <a:endParaRPr lang="en-US" sz="2800" b="1" u="sng" dirty="0">
              <a:latin typeface="Times New Roman" pitchFamily="18" charset="0"/>
              <a:cs typeface="Times New Roman" pitchFamily="18" charset="0"/>
            </a:endParaRPr>
          </a:p>
        </p:txBody>
      </p:sp>
      <p:sp>
        <p:nvSpPr>
          <p:cNvPr id="6" name="5-Point Star 5">
            <a:hlinkClick r:id="rId2" action="ppaction://hlinksldjump"/>
          </p:cNvPr>
          <p:cNvSpPr/>
          <p:nvPr/>
        </p:nvSpPr>
        <p:spPr>
          <a:xfrm>
            <a:off x="7772400" y="5791200"/>
            <a:ext cx="533400" cy="3048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1799069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box(in)">
                                      <p:cBhvr>
                                        <p:cTn id="7" dur="500"/>
                                        <p:tgtEl>
                                          <p:spTgt spid="20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57"/>
                                        </p:tgtEl>
                                        <p:attrNameLst>
                                          <p:attrName>style.visibility</p:attrName>
                                        </p:attrNameLst>
                                      </p:cBhvr>
                                      <p:to>
                                        <p:strVal val="visible"/>
                                      </p:to>
                                    </p:set>
                                    <p:anim calcmode="lin" valueType="num">
                                      <p:cBhvr additive="base">
                                        <p:cTn id="12" dur="500" fill="hold"/>
                                        <p:tgtEl>
                                          <p:spTgt spid="2057"/>
                                        </p:tgtEl>
                                        <p:attrNameLst>
                                          <p:attrName>ppt_x</p:attrName>
                                        </p:attrNameLst>
                                      </p:cBhvr>
                                      <p:tavLst>
                                        <p:tav tm="0">
                                          <p:val>
                                            <p:strVal val="#ppt_x"/>
                                          </p:val>
                                        </p:tav>
                                        <p:tav tm="100000">
                                          <p:val>
                                            <p:strVal val="#ppt_x"/>
                                          </p:val>
                                        </p:tav>
                                      </p:tavLst>
                                    </p:anim>
                                    <p:anim calcmode="lin" valueType="num">
                                      <p:cBhvr additive="base">
                                        <p:cTn id="13" dur="500" fill="hold"/>
                                        <p:tgtEl>
                                          <p:spTgt spid="2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914400" y="1066800"/>
            <a:ext cx="6781800" cy="2062163"/>
          </a:xfrm>
          <a:prstGeom prst="rect">
            <a:avLst/>
          </a:prstGeom>
          <a:noFill/>
          <a:ln w="9525">
            <a:noFill/>
            <a:miter lim="800000"/>
            <a:headEnd/>
            <a:tailEnd/>
          </a:ln>
          <a:effectLst/>
        </p:spPr>
        <p:txBody>
          <a:bodyPr>
            <a:spAutoFit/>
          </a:bodyPr>
          <a:lstStyle/>
          <a:p>
            <a:pPr algn="just">
              <a:spcBef>
                <a:spcPct val="50000"/>
              </a:spcBef>
              <a:defRPr/>
            </a:pPr>
            <a:r>
              <a:rPr lang="en-US" sz="3200" dirty="0" err="1">
                <a:solidFill>
                  <a:srgbClr val="00B050"/>
                </a:solidFill>
                <a:latin typeface="Times New Roman" pitchFamily="18" charset="0"/>
                <a:cs typeface="Times New Roman" pitchFamily="18" charset="0"/>
              </a:rPr>
              <a:t>Đọc</a:t>
            </a:r>
            <a:r>
              <a:rPr lang="en-US" sz="3200" dirty="0">
                <a:solidFill>
                  <a:srgbClr val="00B050"/>
                </a:solidFill>
                <a:latin typeface="Times New Roman" pitchFamily="18" charset="0"/>
                <a:cs typeface="Times New Roman" pitchFamily="18" charset="0"/>
              </a:rPr>
              <a:t> </a:t>
            </a:r>
            <a:r>
              <a:rPr lang="en-US" sz="3200" dirty="0" err="1">
                <a:solidFill>
                  <a:srgbClr val="00B050"/>
                </a:solidFill>
                <a:latin typeface="Times New Roman" pitchFamily="18" charset="0"/>
                <a:cs typeface="Times New Roman" pitchFamily="18" charset="0"/>
              </a:rPr>
              <a:t>đoạn</a:t>
            </a:r>
            <a:r>
              <a:rPr lang="en-US" sz="3200" dirty="0">
                <a:solidFill>
                  <a:srgbClr val="00B050"/>
                </a:solidFill>
                <a:latin typeface="Times New Roman" pitchFamily="18" charset="0"/>
                <a:cs typeface="Times New Roman" pitchFamily="18" charset="0"/>
              </a:rPr>
              <a:t> 3.</a:t>
            </a:r>
          </a:p>
          <a:p>
            <a:pPr algn="just">
              <a:spcBef>
                <a:spcPct val="50000"/>
              </a:spcBef>
              <a:defRPr/>
            </a:pPr>
            <a:r>
              <a:rPr lang="en-US" sz="3200" dirty="0" err="1">
                <a:solidFill>
                  <a:schemeClr val="tx1">
                    <a:lumMod val="50000"/>
                    <a:lumOff val="50000"/>
                  </a:schemeClr>
                </a:solidFill>
                <a:latin typeface="Times New Roman" pitchFamily="18" charset="0"/>
                <a:cs typeface="Times New Roman" pitchFamily="18" charset="0"/>
              </a:rPr>
              <a:t>Câu</a:t>
            </a:r>
            <a:r>
              <a:rPr lang="en-US" sz="3200" dirty="0">
                <a:solidFill>
                  <a:schemeClr val="tx1">
                    <a:lumMod val="50000"/>
                    <a:lumOff val="50000"/>
                  </a:schemeClr>
                </a:solidFill>
                <a:latin typeface="Times New Roman" pitchFamily="18" charset="0"/>
                <a:cs typeface="Times New Roman" pitchFamily="18" charset="0"/>
              </a:rPr>
              <a:t> </a:t>
            </a:r>
            <a:r>
              <a:rPr lang="en-US" sz="3200" dirty="0" err="1">
                <a:solidFill>
                  <a:schemeClr val="tx1">
                    <a:lumMod val="50000"/>
                    <a:lumOff val="50000"/>
                  </a:schemeClr>
                </a:solidFill>
                <a:latin typeface="Times New Roman" pitchFamily="18" charset="0"/>
                <a:cs typeface="Times New Roman" pitchFamily="18" charset="0"/>
              </a:rPr>
              <a:t>chuyện</a:t>
            </a:r>
            <a:r>
              <a:rPr lang="en-US" sz="3200" dirty="0">
                <a:solidFill>
                  <a:schemeClr val="tx1">
                    <a:lumMod val="50000"/>
                    <a:lumOff val="50000"/>
                  </a:schemeClr>
                </a:solidFill>
                <a:latin typeface="Times New Roman" pitchFamily="18" charset="0"/>
                <a:cs typeface="Times New Roman" pitchFamily="18" charset="0"/>
              </a:rPr>
              <a:t> </a:t>
            </a:r>
            <a:r>
              <a:rPr lang="en-US" sz="3200" dirty="0" err="1">
                <a:solidFill>
                  <a:schemeClr val="tx1">
                    <a:lumMod val="50000"/>
                    <a:lumOff val="50000"/>
                  </a:schemeClr>
                </a:solidFill>
                <a:latin typeface="Times New Roman" pitchFamily="18" charset="0"/>
                <a:cs typeface="Times New Roman" pitchFamily="18" charset="0"/>
              </a:rPr>
              <a:t>có</a:t>
            </a:r>
            <a:r>
              <a:rPr lang="en-US" sz="3200" dirty="0">
                <a:solidFill>
                  <a:schemeClr val="tx1">
                    <a:lumMod val="50000"/>
                    <a:lumOff val="50000"/>
                  </a:schemeClr>
                </a:solidFill>
                <a:latin typeface="Times New Roman" pitchFamily="18" charset="0"/>
                <a:cs typeface="Times New Roman" pitchFamily="18" charset="0"/>
              </a:rPr>
              <a:t> </a:t>
            </a:r>
            <a:r>
              <a:rPr lang="en-US" sz="3200" dirty="0" err="1">
                <a:solidFill>
                  <a:schemeClr val="tx1">
                    <a:lumMod val="50000"/>
                    <a:lumOff val="50000"/>
                  </a:schemeClr>
                </a:solidFill>
                <a:latin typeface="Times New Roman" pitchFamily="18" charset="0"/>
                <a:cs typeface="Times New Roman" pitchFamily="18" charset="0"/>
              </a:rPr>
              <a:t>nội</a:t>
            </a:r>
            <a:r>
              <a:rPr lang="en-US" sz="3200" dirty="0">
                <a:solidFill>
                  <a:schemeClr val="tx1">
                    <a:lumMod val="50000"/>
                    <a:lumOff val="50000"/>
                  </a:schemeClr>
                </a:solidFill>
                <a:latin typeface="Times New Roman" pitchFamily="18" charset="0"/>
                <a:cs typeface="Times New Roman" pitchFamily="18" charset="0"/>
              </a:rPr>
              <a:t> dung </a:t>
            </a:r>
            <a:r>
              <a:rPr lang="en-US" sz="3200" dirty="0" err="1">
                <a:solidFill>
                  <a:schemeClr val="tx1">
                    <a:lumMod val="50000"/>
                    <a:lumOff val="50000"/>
                  </a:schemeClr>
                </a:solidFill>
                <a:latin typeface="Times New Roman" pitchFamily="18" charset="0"/>
                <a:cs typeface="Times New Roman" pitchFamily="18" charset="0"/>
              </a:rPr>
              <a:t>gì</a:t>
            </a:r>
            <a:r>
              <a:rPr lang="en-US" sz="3200" dirty="0">
                <a:solidFill>
                  <a:schemeClr val="tx1">
                    <a:lumMod val="50000"/>
                    <a:lumOff val="50000"/>
                  </a:schemeClr>
                </a:solidFill>
                <a:latin typeface="Times New Roman" pitchFamily="18" charset="0"/>
                <a:cs typeface="Times New Roman" pitchFamily="18" charset="0"/>
              </a:rPr>
              <a:t>?</a:t>
            </a:r>
          </a:p>
          <a:p>
            <a:pPr algn="just">
              <a:spcBef>
                <a:spcPct val="50000"/>
              </a:spcBef>
              <a:defRPr/>
            </a:pPr>
            <a:endParaRPr lang="en-US" sz="3200" dirty="0">
              <a:solidFill>
                <a:schemeClr val="tx1">
                  <a:lumMod val="50000"/>
                  <a:lumOff val="50000"/>
                </a:schemeClr>
              </a:solidFill>
              <a:latin typeface="Times New Roman" pitchFamily="18" charset="0"/>
              <a:cs typeface="Times New Roman" pitchFamily="18" charset="0"/>
            </a:endParaRPr>
          </a:p>
        </p:txBody>
      </p:sp>
      <p:sp>
        <p:nvSpPr>
          <p:cNvPr id="5123" name="Text Box 5"/>
          <p:cNvSpPr txBox="1">
            <a:spLocks noChangeArrowheads="1"/>
          </p:cNvSpPr>
          <p:nvPr/>
        </p:nvSpPr>
        <p:spPr bwMode="auto">
          <a:xfrm>
            <a:off x="1295400" y="2362200"/>
            <a:ext cx="678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Times New Roman" pitchFamily="18" charset="0"/>
              <a:cs typeface="Times New Roman" pitchFamily="18" charset="0"/>
            </a:endParaRPr>
          </a:p>
        </p:txBody>
      </p:sp>
      <p:sp>
        <p:nvSpPr>
          <p:cNvPr id="3081" name="Text Box 9"/>
          <p:cNvSpPr txBox="1">
            <a:spLocks noChangeArrowheads="1"/>
          </p:cNvSpPr>
          <p:nvPr/>
        </p:nvSpPr>
        <p:spPr bwMode="auto">
          <a:xfrm>
            <a:off x="914400" y="2819400"/>
            <a:ext cx="6629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3200" dirty="0" smtClean="0">
                <a:solidFill>
                  <a:srgbClr val="002060"/>
                </a:solidFill>
                <a:latin typeface="Times New Roman" pitchFamily="18" charset="0"/>
                <a:cs typeface="Times New Roman" pitchFamily="18" charset="0"/>
              </a:rPr>
              <a:t>- </a:t>
            </a:r>
            <a:r>
              <a:rPr lang="vi-VN" sz="3200" dirty="0" smtClean="0">
                <a:solidFill>
                  <a:srgbClr val="002060"/>
                </a:solidFill>
                <a:latin typeface="Times New Roman" pitchFamily="18" charset="0"/>
                <a:cs typeface="Times New Roman" pitchFamily="18" charset="0"/>
              </a:rPr>
              <a:t>Phản </a:t>
            </a:r>
            <a:r>
              <a:rPr lang="vi-VN" sz="3200" dirty="0">
                <a:solidFill>
                  <a:srgbClr val="002060"/>
                </a:solidFill>
                <a:latin typeface="Times New Roman" pitchFamily="18" charset="0"/>
                <a:cs typeface="Times New Roman" pitchFamily="18" charset="0"/>
              </a:rPr>
              <a:t>đối chế độ phân biệt chủng tộc a-pác-thai và ca ngợi cuộc đấu tranh của những người da đen ở Nam Phi.</a:t>
            </a:r>
          </a:p>
        </p:txBody>
      </p:sp>
      <p:sp>
        <p:nvSpPr>
          <p:cNvPr id="5125" name="Text Box 11"/>
          <p:cNvSpPr txBox="1">
            <a:spLocks noChangeArrowheads="1"/>
          </p:cNvSpPr>
          <p:nvPr/>
        </p:nvSpPr>
        <p:spPr bwMode="auto">
          <a:xfrm>
            <a:off x="941504" y="228600"/>
            <a:ext cx="126829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u="sng" dirty="0" err="1">
                <a:solidFill>
                  <a:srgbClr val="FF5050"/>
                </a:solidFill>
                <a:latin typeface="Times New Roman" pitchFamily="18" charset="0"/>
                <a:cs typeface="Times New Roman" pitchFamily="18" charset="0"/>
              </a:rPr>
              <a:t>Câu</a:t>
            </a:r>
            <a:r>
              <a:rPr lang="en-US" sz="3200" u="sng" dirty="0">
                <a:solidFill>
                  <a:srgbClr val="FF5050"/>
                </a:solidFill>
                <a:latin typeface="Times New Roman" pitchFamily="18" charset="0"/>
                <a:cs typeface="Times New Roman" pitchFamily="18" charset="0"/>
              </a:rPr>
              <a:t> 2</a:t>
            </a:r>
            <a:r>
              <a:rPr lang="en-US" sz="3200" dirty="0">
                <a:solidFill>
                  <a:srgbClr val="FF5050"/>
                </a:solidFill>
                <a:latin typeface="Times New Roman" pitchFamily="18" charset="0"/>
                <a:cs typeface="Times New Roman" pitchFamily="18" charset="0"/>
              </a:rPr>
              <a:t>:</a:t>
            </a:r>
          </a:p>
        </p:txBody>
      </p:sp>
      <p:sp>
        <p:nvSpPr>
          <p:cNvPr id="8" name="Quad Arrow 7">
            <a:hlinkClick r:id="rId2" action="ppaction://hlinksldjump"/>
          </p:cNvPr>
          <p:cNvSpPr/>
          <p:nvPr/>
        </p:nvSpPr>
        <p:spPr>
          <a:xfrm>
            <a:off x="7620000" y="5562600"/>
            <a:ext cx="838200" cy="533400"/>
          </a:xfrm>
          <a:prstGeom prst="quad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274920714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checkerboard(across)">
                                      <p:cBhvr>
                                        <p:cTn id="7" dur="500"/>
                                        <p:tgtEl>
                                          <p:spTgt spid="30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81"/>
                                        </p:tgtEl>
                                        <p:attrNameLst>
                                          <p:attrName>style.visibility</p:attrName>
                                        </p:attrNameLst>
                                      </p:cBhvr>
                                      <p:to>
                                        <p:strVal val="visible"/>
                                      </p:to>
                                    </p:set>
                                    <p:anim calcmode="lin" valueType="num">
                                      <p:cBhvr additive="base">
                                        <p:cTn id="12" dur="500" fill="hold"/>
                                        <p:tgtEl>
                                          <p:spTgt spid="3081"/>
                                        </p:tgtEl>
                                        <p:attrNameLst>
                                          <p:attrName>ppt_x</p:attrName>
                                        </p:attrNameLst>
                                      </p:cBhvr>
                                      <p:tavLst>
                                        <p:tav tm="0">
                                          <p:val>
                                            <p:strVal val="#ppt_x"/>
                                          </p:val>
                                        </p:tav>
                                        <p:tav tm="100000">
                                          <p:val>
                                            <p:strVal val="#ppt_x"/>
                                          </p:val>
                                        </p:tav>
                                      </p:tavLst>
                                    </p:anim>
                                    <p:anim calcmode="lin" valueType="num">
                                      <p:cBhvr additive="base">
                                        <p:cTn id="13" dur="500" fill="hold"/>
                                        <p:tgtEl>
                                          <p:spTgt spid="30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308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4" name="Picture 12" descr="21-11-08_194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92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728932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8204"/>
                                        </p:tgtEl>
                                        <p:attrNameLst>
                                          <p:attrName>style.visibility</p:attrName>
                                        </p:attrNameLst>
                                      </p:cBhvr>
                                      <p:to>
                                        <p:strVal val="visible"/>
                                      </p:to>
                                    </p:set>
                                    <p:anim calcmode="lin" valueType="num">
                                      <p:cBhvr>
                                        <p:cTn id="7" dur="1000" fill="hold"/>
                                        <p:tgtEl>
                                          <p:spTgt spid="8204"/>
                                        </p:tgtEl>
                                        <p:attrNameLst>
                                          <p:attrName>ppt_w</p:attrName>
                                        </p:attrNameLst>
                                      </p:cBhvr>
                                      <p:tavLst>
                                        <p:tav tm="0">
                                          <p:val>
                                            <p:strVal val="#ppt_w*0.70"/>
                                          </p:val>
                                        </p:tav>
                                        <p:tav tm="100000">
                                          <p:val>
                                            <p:strVal val="#ppt_w"/>
                                          </p:val>
                                        </p:tav>
                                      </p:tavLst>
                                    </p:anim>
                                    <p:anim calcmode="lin" valueType="num">
                                      <p:cBhvr>
                                        <p:cTn id="8" dur="1000" fill="hold"/>
                                        <p:tgtEl>
                                          <p:spTgt spid="8204"/>
                                        </p:tgtEl>
                                        <p:attrNameLst>
                                          <p:attrName>ppt_h</p:attrName>
                                        </p:attrNameLst>
                                      </p:cBhvr>
                                      <p:tavLst>
                                        <p:tav tm="0">
                                          <p:val>
                                            <p:strVal val="#ppt_h"/>
                                          </p:val>
                                        </p:tav>
                                        <p:tav tm="100000">
                                          <p:val>
                                            <p:strVal val="#ppt_h"/>
                                          </p:val>
                                        </p:tav>
                                      </p:tavLst>
                                    </p:anim>
                                    <p:animEffect transition="in" filter="fade">
                                      <p:cBhvr>
                                        <p:cTn id="9" dur="1000"/>
                                        <p:tgtEl>
                                          <p:spTgt spid="8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76200" y="852487"/>
            <a:ext cx="8382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vi-VN" sz="2400" u="sng" dirty="0" smtClean="0">
                <a:solidFill>
                  <a:srgbClr val="002060"/>
                </a:solidFill>
                <a:latin typeface="Times New Roman" pitchFamily="18" charset="0"/>
                <a:cs typeface="Times New Roman" pitchFamily="18" charset="0"/>
              </a:rPr>
              <a:t>Tập </a:t>
            </a:r>
            <a:r>
              <a:rPr lang="vi-VN" sz="2400" u="sng" dirty="0">
                <a:solidFill>
                  <a:srgbClr val="002060"/>
                </a:solidFill>
                <a:latin typeface="Times New Roman" pitchFamily="18" charset="0"/>
                <a:cs typeface="Times New Roman" pitchFamily="18" charset="0"/>
              </a:rPr>
              <a:t>đọc</a:t>
            </a:r>
            <a:r>
              <a:rPr lang="vi-VN" sz="2400" dirty="0">
                <a:solidFill>
                  <a:srgbClr val="002060"/>
                </a:solidFill>
                <a:latin typeface="Times New Roman" pitchFamily="18" charset="0"/>
                <a:cs typeface="Times New Roman" pitchFamily="18" charset="0"/>
              </a:rPr>
              <a:t>:</a:t>
            </a:r>
          </a:p>
          <a:p>
            <a:pPr algn="ctr" eaLnBrk="1" hangingPunct="1">
              <a:spcBef>
                <a:spcPct val="50000"/>
              </a:spcBef>
            </a:pPr>
            <a:r>
              <a:rPr lang="en-US" sz="2400" b="1" dirty="0" smtClean="0">
                <a:solidFill>
                  <a:srgbClr val="3333FF"/>
                </a:solidFill>
                <a:latin typeface="Times New Roman" pitchFamily="18" charset="0"/>
                <a:cs typeface="Times New Roman" pitchFamily="18" charset="0"/>
              </a:rPr>
              <a:t>TÁC </a:t>
            </a:r>
            <a:r>
              <a:rPr lang="en-US" sz="2400" b="1" dirty="0">
                <a:solidFill>
                  <a:srgbClr val="3333FF"/>
                </a:solidFill>
                <a:latin typeface="Times New Roman" pitchFamily="18" charset="0"/>
                <a:cs typeface="Times New Roman" pitchFamily="18" charset="0"/>
              </a:rPr>
              <a:t>PHẨM CỦA SI-LE VÀ TÊN PHÁT XÍT</a:t>
            </a:r>
          </a:p>
        </p:txBody>
      </p:sp>
      <p:sp>
        <p:nvSpPr>
          <p:cNvPr id="7171" name="Text Box 3"/>
          <p:cNvSpPr txBox="1">
            <a:spLocks noChangeArrowheads="1"/>
          </p:cNvSpPr>
          <p:nvPr/>
        </p:nvSpPr>
        <p:spPr bwMode="auto">
          <a:xfrm>
            <a:off x="914400" y="3062287"/>
            <a:ext cx="678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Times New Roman" pitchFamily="18" charset="0"/>
              <a:cs typeface="Times New Roman" pitchFamily="18" charset="0"/>
            </a:endParaRPr>
          </a:p>
        </p:txBody>
      </p:sp>
      <p:sp>
        <p:nvSpPr>
          <p:cNvPr id="134149" name="Text Box 5"/>
          <p:cNvSpPr txBox="1">
            <a:spLocks noChangeArrowheads="1"/>
          </p:cNvSpPr>
          <p:nvPr/>
        </p:nvSpPr>
        <p:spPr bwMode="auto">
          <a:xfrm>
            <a:off x="1143000" y="2224087"/>
            <a:ext cx="7772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b="1" i="1">
                <a:solidFill>
                  <a:srgbClr val="FF0000"/>
                </a:solidFill>
                <a:latin typeface="Times New Roman" pitchFamily="18" charset="0"/>
                <a:cs typeface="Times New Roman" pitchFamily="18" charset="0"/>
              </a:rPr>
              <a:t>Hoạt động 1: Luyện đọc.</a:t>
            </a:r>
          </a:p>
        </p:txBody>
      </p:sp>
      <p:sp>
        <p:nvSpPr>
          <p:cNvPr id="7173" name="Text Box 6"/>
          <p:cNvSpPr txBox="1">
            <a:spLocks noChangeArrowheads="1"/>
          </p:cNvSpPr>
          <p:nvPr/>
        </p:nvSpPr>
        <p:spPr bwMode="auto">
          <a:xfrm>
            <a:off x="212725" y="2376487"/>
            <a:ext cx="8550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7174" name="Text Box 7"/>
          <p:cNvSpPr txBox="1">
            <a:spLocks noChangeArrowheads="1"/>
          </p:cNvSpPr>
          <p:nvPr/>
        </p:nvSpPr>
        <p:spPr bwMode="auto">
          <a:xfrm>
            <a:off x="-381000" y="3900487"/>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7175" name="Text Box 11"/>
          <p:cNvSpPr txBox="1">
            <a:spLocks noChangeArrowheads="1"/>
          </p:cNvSpPr>
          <p:nvPr/>
        </p:nvSpPr>
        <p:spPr bwMode="auto">
          <a:xfrm>
            <a:off x="212725" y="4281487"/>
            <a:ext cx="8321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atin typeface="Times New Roman" pitchFamily="18" charset="0"/>
              <a:cs typeface="Times New Roman" pitchFamily="18" charset="0"/>
            </a:endParaRPr>
          </a:p>
        </p:txBody>
      </p:sp>
      <p:pic>
        <p:nvPicPr>
          <p:cNvPr id="8"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625" y="3079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23069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4149"/>
                                        </p:tgtEl>
                                        <p:attrNameLst>
                                          <p:attrName>style.visibility</p:attrName>
                                        </p:attrNameLst>
                                      </p:cBhvr>
                                      <p:to>
                                        <p:strVal val="visible"/>
                                      </p:to>
                                    </p:set>
                                    <p:anim calcmode="lin" valueType="num">
                                      <p:cBhvr additive="base">
                                        <p:cTn id="7" dur="500" fill="hold"/>
                                        <p:tgtEl>
                                          <p:spTgt spid="134149"/>
                                        </p:tgtEl>
                                        <p:attrNameLst>
                                          <p:attrName>ppt_x</p:attrName>
                                        </p:attrNameLst>
                                      </p:cBhvr>
                                      <p:tavLst>
                                        <p:tav tm="0">
                                          <p:val>
                                            <p:strVal val="#ppt_x"/>
                                          </p:val>
                                        </p:tav>
                                        <p:tav tm="100000">
                                          <p:val>
                                            <p:strVal val="#ppt_x"/>
                                          </p:val>
                                        </p:tav>
                                      </p:tavLst>
                                    </p:anim>
                                    <p:anim calcmode="lin" valueType="num">
                                      <p:cBhvr additive="base">
                                        <p:cTn id="8" dur="500" fill="hold"/>
                                        <p:tgtEl>
                                          <p:spTgt spid="1341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0" y="533400"/>
            <a:ext cx="91440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4800">
              <a:solidFill>
                <a:srgbClr val="FFFF66"/>
              </a:solidFill>
              <a:latin typeface="Times New Roman" pitchFamily="18" charset="0"/>
              <a:cs typeface="Times New Roman" pitchFamily="18" charset="0"/>
            </a:endParaRPr>
          </a:p>
        </p:txBody>
      </p:sp>
      <p:sp>
        <p:nvSpPr>
          <p:cNvPr id="8195" name="Text Box 5"/>
          <p:cNvSpPr txBox="1">
            <a:spLocks noChangeArrowheads="1"/>
          </p:cNvSpPr>
          <p:nvPr/>
        </p:nvSpPr>
        <p:spPr bwMode="auto">
          <a:xfrm>
            <a:off x="1295400" y="2362200"/>
            <a:ext cx="678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Times New Roman" pitchFamily="18" charset="0"/>
              <a:cs typeface="Times New Roman" pitchFamily="18" charset="0"/>
            </a:endParaRPr>
          </a:p>
        </p:txBody>
      </p:sp>
      <p:sp>
        <p:nvSpPr>
          <p:cNvPr id="8196" name="Text Box 9"/>
          <p:cNvSpPr txBox="1">
            <a:spLocks noChangeArrowheads="1"/>
          </p:cNvSpPr>
          <p:nvPr/>
        </p:nvSpPr>
        <p:spPr bwMode="auto">
          <a:xfrm>
            <a:off x="593725" y="1828800"/>
            <a:ext cx="8550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8197" name="Text Box 10"/>
          <p:cNvSpPr txBox="1">
            <a:spLocks noChangeArrowheads="1"/>
          </p:cNvSpPr>
          <p:nvPr/>
        </p:nvSpPr>
        <p:spPr bwMode="auto">
          <a:xfrm>
            <a:off x="0" y="32004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11275" name="Text Box 11"/>
          <p:cNvSpPr txBox="1">
            <a:spLocks noChangeArrowheads="1"/>
          </p:cNvSpPr>
          <p:nvPr/>
        </p:nvSpPr>
        <p:spPr bwMode="auto">
          <a:xfrm>
            <a:off x="990600" y="1143000"/>
            <a:ext cx="6934200" cy="120015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a:defRPr/>
            </a:pPr>
            <a:r>
              <a:rPr lang="en-US" sz="3600" u="sng" dirty="0" err="1">
                <a:solidFill>
                  <a:srgbClr val="FFFF00"/>
                </a:solidFill>
                <a:latin typeface="Times New Roman" pitchFamily="18" charset="0"/>
                <a:cs typeface="Times New Roman" pitchFamily="18" charset="0"/>
              </a:rPr>
              <a:t>Đoạn</a:t>
            </a:r>
            <a:r>
              <a:rPr lang="en-US" sz="3600" u="sng" dirty="0">
                <a:solidFill>
                  <a:srgbClr val="FFFF00"/>
                </a:solidFill>
                <a:latin typeface="Times New Roman" pitchFamily="18" charset="0"/>
                <a:cs typeface="Times New Roman" pitchFamily="18" charset="0"/>
              </a:rPr>
              <a:t> 1</a:t>
            </a:r>
            <a:r>
              <a:rPr lang="en-US" sz="3600" dirty="0">
                <a:solidFill>
                  <a:srgbClr val="FFFF00"/>
                </a:solidFill>
                <a:latin typeface="Times New Roman" pitchFamily="18" charset="0"/>
                <a:cs typeface="Times New Roman" pitchFamily="18" charset="0"/>
              </a:rPr>
              <a:t>:   </a:t>
            </a:r>
            <a:r>
              <a:rPr lang="en-US" sz="3600" dirty="0" err="1">
                <a:solidFill>
                  <a:srgbClr val="FFFF00"/>
                </a:solidFill>
                <a:latin typeface="Times New Roman" pitchFamily="18" charset="0"/>
                <a:cs typeface="Times New Roman" pitchFamily="18" charset="0"/>
              </a:rPr>
              <a:t>Từ</a:t>
            </a:r>
            <a:r>
              <a:rPr lang="en-US" sz="3600" dirty="0">
                <a:solidFill>
                  <a:srgbClr val="FFFF00"/>
                </a:solidFill>
                <a:latin typeface="Times New Roman" pitchFamily="18" charset="0"/>
                <a:cs typeface="Times New Roman" pitchFamily="18" charset="0"/>
              </a:rPr>
              <a:t> </a:t>
            </a:r>
            <a:r>
              <a:rPr lang="en-US" sz="3600" dirty="0" err="1">
                <a:solidFill>
                  <a:srgbClr val="FFFF00"/>
                </a:solidFill>
                <a:latin typeface="Times New Roman" pitchFamily="18" charset="0"/>
                <a:cs typeface="Times New Roman" pitchFamily="18" charset="0"/>
              </a:rPr>
              <a:t>đầu</a:t>
            </a:r>
            <a:r>
              <a:rPr lang="en-US" sz="3600" dirty="0">
                <a:solidFill>
                  <a:srgbClr val="FFFF00"/>
                </a:solidFill>
                <a:latin typeface="Times New Roman" pitchFamily="18" charset="0"/>
                <a:cs typeface="Times New Roman" pitchFamily="18" charset="0"/>
              </a:rPr>
              <a:t>... “</a:t>
            </a:r>
            <a:r>
              <a:rPr lang="en-US" sz="3600" dirty="0" err="1">
                <a:solidFill>
                  <a:srgbClr val="FFFF00"/>
                </a:solidFill>
                <a:latin typeface="Times New Roman" pitchFamily="18" charset="0"/>
                <a:cs typeface="Times New Roman" pitchFamily="18" charset="0"/>
              </a:rPr>
              <a:t>Chào</a:t>
            </a:r>
            <a:r>
              <a:rPr lang="en-US" sz="3600" dirty="0">
                <a:solidFill>
                  <a:srgbClr val="FFFF00"/>
                </a:solidFill>
                <a:latin typeface="Times New Roman" pitchFamily="18" charset="0"/>
                <a:cs typeface="Times New Roman" pitchFamily="18" charset="0"/>
              </a:rPr>
              <a:t> </a:t>
            </a:r>
            <a:r>
              <a:rPr lang="en-US" sz="3600" dirty="0" err="1">
                <a:solidFill>
                  <a:srgbClr val="FFFF00"/>
                </a:solidFill>
                <a:latin typeface="Times New Roman" pitchFamily="18" charset="0"/>
                <a:cs typeface="Times New Roman" pitchFamily="18" charset="0"/>
              </a:rPr>
              <a:t>ngài</a:t>
            </a:r>
            <a:r>
              <a:rPr lang="en-US" sz="3600" dirty="0">
                <a:solidFill>
                  <a:srgbClr val="FFFF00"/>
                </a:solidFill>
                <a:latin typeface="Times New Roman" pitchFamily="18" charset="0"/>
                <a:cs typeface="Times New Roman" pitchFamily="18" charset="0"/>
              </a:rPr>
              <a:t>”</a:t>
            </a:r>
          </a:p>
          <a:p>
            <a:pPr>
              <a:defRPr/>
            </a:pPr>
            <a:endParaRPr lang="en-US" sz="3600" dirty="0">
              <a:solidFill>
                <a:srgbClr val="BD0981"/>
              </a:solidFill>
              <a:latin typeface="Times New Roman" pitchFamily="18" charset="0"/>
              <a:cs typeface="Times New Roman" pitchFamily="18" charset="0"/>
            </a:endParaRPr>
          </a:p>
        </p:txBody>
      </p:sp>
      <p:sp>
        <p:nvSpPr>
          <p:cNvPr id="8199" name="Text Box 12"/>
          <p:cNvSpPr txBox="1">
            <a:spLocks noChangeArrowheads="1"/>
          </p:cNvSpPr>
          <p:nvPr/>
        </p:nvSpPr>
        <p:spPr bwMode="auto">
          <a:xfrm>
            <a:off x="-228600" y="420528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11279" name="Text Box 15"/>
          <p:cNvSpPr txBox="1">
            <a:spLocks noChangeArrowheads="1"/>
          </p:cNvSpPr>
          <p:nvPr/>
        </p:nvSpPr>
        <p:spPr bwMode="auto">
          <a:xfrm>
            <a:off x="533400" y="3048000"/>
            <a:ext cx="8077200" cy="64135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spAutoFit/>
          </a:bodyPr>
          <a:lstStyle/>
          <a:p>
            <a:pPr eaLnBrk="0" hangingPunct="0">
              <a:spcBef>
                <a:spcPct val="50000"/>
              </a:spcBef>
              <a:defRPr/>
            </a:pPr>
            <a:r>
              <a:rPr lang="en-US" sz="3600" u="sng" dirty="0" err="1">
                <a:solidFill>
                  <a:srgbClr val="0000FF"/>
                </a:solidFill>
                <a:latin typeface="Times New Roman" pitchFamily="18" charset="0"/>
                <a:cs typeface="Times New Roman" pitchFamily="18" charset="0"/>
              </a:rPr>
              <a:t>Đoạn</a:t>
            </a:r>
            <a:r>
              <a:rPr lang="en-US" sz="3600" u="sng" dirty="0">
                <a:solidFill>
                  <a:srgbClr val="0000FF"/>
                </a:solidFill>
                <a:latin typeface="Times New Roman" pitchFamily="18" charset="0"/>
                <a:cs typeface="Times New Roman" pitchFamily="18" charset="0"/>
              </a:rPr>
              <a:t> 2:</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tiếp</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theo</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điềm</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đạm</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trả</a:t>
            </a:r>
            <a:r>
              <a:rPr lang="en-US" sz="3600" dirty="0">
                <a:solidFill>
                  <a:srgbClr val="0000FF"/>
                </a:solidFill>
                <a:latin typeface="Times New Roman" pitchFamily="18" charset="0"/>
                <a:cs typeface="Times New Roman" pitchFamily="18" charset="0"/>
              </a:rPr>
              <a:t> </a:t>
            </a:r>
            <a:r>
              <a:rPr lang="en-US" sz="3600" dirty="0" err="1">
                <a:solidFill>
                  <a:srgbClr val="0000FF"/>
                </a:solidFill>
                <a:latin typeface="Times New Roman" pitchFamily="18" charset="0"/>
                <a:cs typeface="Times New Roman" pitchFamily="18" charset="0"/>
              </a:rPr>
              <a:t>lời</a:t>
            </a:r>
            <a:r>
              <a:rPr lang="en-US" sz="3600" dirty="0">
                <a:solidFill>
                  <a:srgbClr val="0000FF"/>
                </a:solidFill>
                <a:latin typeface="Times New Roman" pitchFamily="18" charset="0"/>
                <a:cs typeface="Times New Roman" pitchFamily="18" charset="0"/>
              </a:rPr>
              <a:t>”</a:t>
            </a:r>
            <a:endParaRPr lang="en-US" sz="3600" dirty="0">
              <a:solidFill>
                <a:srgbClr val="BD0981"/>
              </a:solidFill>
              <a:latin typeface="Times New Roman" pitchFamily="18" charset="0"/>
              <a:cs typeface="Times New Roman" pitchFamily="18" charset="0"/>
            </a:endParaRPr>
          </a:p>
        </p:txBody>
      </p:sp>
      <p:sp>
        <p:nvSpPr>
          <p:cNvPr id="11280" name="Text Box 16"/>
          <p:cNvSpPr txBox="1">
            <a:spLocks noChangeArrowheads="1"/>
          </p:cNvSpPr>
          <p:nvPr/>
        </p:nvSpPr>
        <p:spPr bwMode="auto">
          <a:xfrm>
            <a:off x="1066800" y="4343400"/>
            <a:ext cx="6858000" cy="708025"/>
          </a:xfrm>
          <a:prstGeom prst="rect">
            <a:avLst/>
          </a:prstGeom>
          <a:ln>
            <a:headEnd/>
            <a:tailEnd/>
          </a:ln>
        </p:spPr>
        <p:style>
          <a:lnRef idx="1">
            <a:schemeClr val="dk1"/>
          </a:lnRef>
          <a:fillRef idx="2">
            <a:schemeClr val="dk1"/>
          </a:fillRef>
          <a:effectRef idx="1">
            <a:schemeClr val="dk1"/>
          </a:effectRef>
          <a:fontRef idx="minor">
            <a:schemeClr val="dk1"/>
          </a:fontRef>
        </p:style>
        <p:txBody>
          <a:bodyPr>
            <a:spAutoFit/>
          </a:bodyPr>
          <a:lstStyle/>
          <a:p>
            <a:pPr eaLnBrk="0" hangingPunct="0">
              <a:defRPr/>
            </a:pPr>
            <a:r>
              <a:rPr lang="en-US" sz="3600" u="sng" dirty="0" err="1">
                <a:solidFill>
                  <a:srgbClr val="0000FF"/>
                </a:solidFill>
                <a:latin typeface="Times New Roman" pitchFamily="18" charset="0"/>
                <a:cs typeface="Times New Roman" pitchFamily="18" charset="0"/>
              </a:rPr>
              <a:t>Đoạn</a:t>
            </a:r>
            <a:r>
              <a:rPr lang="en-US" sz="3600" u="sng" dirty="0">
                <a:solidFill>
                  <a:srgbClr val="0000FF"/>
                </a:solidFill>
                <a:latin typeface="Times New Roman" pitchFamily="18" charset="0"/>
                <a:cs typeface="Times New Roman" pitchFamily="18" charset="0"/>
              </a:rPr>
              <a:t> 3:</a:t>
            </a:r>
            <a:r>
              <a:rPr lang="en-US" sz="3600" dirty="0">
                <a:solidFill>
                  <a:srgbClr val="0000FF"/>
                </a:solidFill>
                <a:latin typeface="Times New Roman" pitchFamily="18" charset="0"/>
                <a:cs typeface="Times New Roman" pitchFamily="18" charset="0"/>
              </a:rPr>
              <a:t> </a:t>
            </a:r>
            <a:r>
              <a:rPr lang="en-US" sz="4000" dirty="0" err="1">
                <a:solidFill>
                  <a:srgbClr val="0000FF"/>
                </a:solidFill>
                <a:latin typeface="Times New Roman" pitchFamily="18" charset="0"/>
                <a:cs typeface="Times New Roman" pitchFamily="18" charset="0"/>
              </a:rPr>
              <a:t>Còn</a:t>
            </a:r>
            <a:r>
              <a:rPr lang="en-US" sz="4000" dirty="0">
                <a:solidFill>
                  <a:srgbClr val="0000FF"/>
                </a:solidFill>
                <a:latin typeface="Times New Roman" pitchFamily="18" charset="0"/>
                <a:cs typeface="Times New Roman" pitchFamily="18" charset="0"/>
              </a:rPr>
              <a:t> </a:t>
            </a:r>
            <a:r>
              <a:rPr lang="en-US" sz="4000" dirty="0" err="1">
                <a:solidFill>
                  <a:srgbClr val="0000FF"/>
                </a:solidFill>
                <a:latin typeface="Times New Roman" pitchFamily="18" charset="0"/>
                <a:cs typeface="Times New Roman" pitchFamily="18" charset="0"/>
              </a:rPr>
              <a:t>lại</a:t>
            </a:r>
            <a:endParaRPr lang="en-US" sz="4000" dirty="0">
              <a:solidFill>
                <a:srgbClr val="0000FF"/>
              </a:solidFill>
              <a:latin typeface="Times New Roman" pitchFamily="18" charset="0"/>
              <a:cs typeface="Times New Roman" pitchFamily="18" charset="0"/>
            </a:endParaRPr>
          </a:p>
        </p:txBody>
      </p:sp>
      <p:pic>
        <p:nvPicPr>
          <p:cNvPr id="10"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92073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275"/>
                                        </p:tgtEl>
                                        <p:attrNameLst>
                                          <p:attrName>style.visibility</p:attrName>
                                        </p:attrNameLst>
                                      </p:cBhvr>
                                      <p:to>
                                        <p:strVal val="visible"/>
                                      </p:to>
                                    </p:set>
                                    <p:animEffect transition="in" filter="checkerboard(across)">
                                      <p:cBhvr>
                                        <p:cTn id="7" dur="500"/>
                                        <p:tgtEl>
                                          <p:spTgt spid="112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279"/>
                                        </p:tgtEl>
                                        <p:attrNameLst>
                                          <p:attrName>style.visibility</p:attrName>
                                        </p:attrNameLst>
                                      </p:cBhvr>
                                      <p:to>
                                        <p:strVal val="visible"/>
                                      </p:to>
                                    </p:set>
                                    <p:animEffect transition="in" filter="checkerboard(across)">
                                      <p:cBhvr>
                                        <p:cTn id="12" dur="500"/>
                                        <p:tgtEl>
                                          <p:spTgt spid="112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11280"/>
                                        </p:tgtEl>
                                        <p:attrNameLst>
                                          <p:attrName>style.visibility</p:attrName>
                                        </p:attrNameLst>
                                      </p:cBhvr>
                                      <p:to>
                                        <p:strVal val="visible"/>
                                      </p:to>
                                    </p:set>
                                    <p:anim calcmode="lin" valueType="num">
                                      <p:cBhvr>
                                        <p:cTn id="17" dur="1000" fill="hold"/>
                                        <p:tgtEl>
                                          <p:spTgt spid="11280"/>
                                        </p:tgtEl>
                                        <p:attrNameLst>
                                          <p:attrName>ppt_w</p:attrName>
                                        </p:attrNameLst>
                                      </p:cBhvr>
                                      <p:tavLst>
                                        <p:tav tm="0">
                                          <p:val>
                                            <p:strVal val="#ppt_w*0.70"/>
                                          </p:val>
                                        </p:tav>
                                        <p:tav tm="100000">
                                          <p:val>
                                            <p:strVal val="#ppt_w"/>
                                          </p:val>
                                        </p:tav>
                                      </p:tavLst>
                                    </p:anim>
                                    <p:anim calcmode="lin" valueType="num">
                                      <p:cBhvr>
                                        <p:cTn id="18" dur="1000" fill="hold"/>
                                        <p:tgtEl>
                                          <p:spTgt spid="11280"/>
                                        </p:tgtEl>
                                        <p:attrNameLst>
                                          <p:attrName>ppt_h</p:attrName>
                                        </p:attrNameLst>
                                      </p:cBhvr>
                                      <p:tavLst>
                                        <p:tav tm="0">
                                          <p:val>
                                            <p:strVal val="#ppt_h"/>
                                          </p:val>
                                        </p:tav>
                                        <p:tav tm="100000">
                                          <p:val>
                                            <p:strVal val="#ppt_h"/>
                                          </p:val>
                                        </p:tav>
                                      </p:tavLst>
                                    </p:anim>
                                    <p:animEffect transition="in" filter="fade">
                                      <p:cBhvr>
                                        <p:cTn id="19" dur="1000"/>
                                        <p:tgtEl>
                                          <p:spTgt spid="11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5" grpId="0" animBg="1"/>
      <p:bldP spid="11279" grpId="0" animBg="1"/>
      <p:bldP spid="1128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0" y="-990600"/>
            <a:ext cx="91440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4800">
              <a:solidFill>
                <a:srgbClr val="FFFF66"/>
              </a:solidFill>
              <a:latin typeface="Times New Roman" pitchFamily="18" charset="0"/>
              <a:cs typeface="Times New Roman" pitchFamily="18" charset="0"/>
            </a:endParaRPr>
          </a:p>
        </p:txBody>
      </p:sp>
      <p:sp>
        <p:nvSpPr>
          <p:cNvPr id="9219" name="Text Box 5"/>
          <p:cNvSpPr txBox="1">
            <a:spLocks noChangeArrowheads="1"/>
          </p:cNvSpPr>
          <p:nvPr/>
        </p:nvSpPr>
        <p:spPr bwMode="auto">
          <a:xfrm>
            <a:off x="1295400" y="914400"/>
            <a:ext cx="678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Times New Roman" pitchFamily="18" charset="0"/>
              <a:cs typeface="Times New Roman" pitchFamily="18" charset="0"/>
            </a:endParaRPr>
          </a:p>
        </p:txBody>
      </p:sp>
      <p:sp>
        <p:nvSpPr>
          <p:cNvPr id="9220" name="Text Box 9"/>
          <p:cNvSpPr txBox="1">
            <a:spLocks noChangeArrowheads="1"/>
          </p:cNvSpPr>
          <p:nvPr/>
        </p:nvSpPr>
        <p:spPr bwMode="auto">
          <a:xfrm>
            <a:off x="593725" y="381000"/>
            <a:ext cx="8550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9221" name="Text Box 10"/>
          <p:cNvSpPr txBox="1">
            <a:spLocks noChangeArrowheads="1"/>
          </p:cNvSpPr>
          <p:nvPr/>
        </p:nvSpPr>
        <p:spPr bwMode="auto">
          <a:xfrm>
            <a:off x="0" y="17526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atin typeface="Times New Roman" pitchFamily="18" charset="0"/>
              <a:cs typeface="Times New Roman" pitchFamily="18" charset="0"/>
            </a:endParaRPr>
          </a:p>
        </p:txBody>
      </p:sp>
      <p:sp>
        <p:nvSpPr>
          <p:cNvPr id="41997" name="Text Box 13"/>
          <p:cNvSpPr txBox="1">
            <a:spLocks noChangeArrowheads="1"/>
          </p:cNvSpPr>
          <p:nvPr/>
        </p:nvSpPr>
        <p:spPr bwMode="auto">
          <a:xfrm flipV="1">
            <a:off x="838200" y="1261170"/>
            <a:ext cx="4038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vi-VN" sz="2800" u="sng" dirty="0">
                <a:solidFill>
                  <a:srgbClr val="C00000"/>
                </a:solidFill>
                <a:latin typeface="Times New Roman" pitchFamily="18" charset="0"/>
                <a:cs typeface="Times New Roman" pitchFamily="18" charset="0"/>
              </a:rPr>
              <a:t>I/ Hoạt động 1:Luyện đọc:</a:t>
            </a:r>
          </a:p>
        </p:txBody>
      </p:sp>
      <p:sp>
        <p:nvSpPr>
          <p:cNvPr id="42002" name="Rectangle 18"/>
          <p:cNvSpPr>
            <a:spLocks noChangeArrowheads="1"/>
          </p:cNvSpPr>
          <p:nvPr/>
        </p:nvSpPr>
        <p:spPr bwMode="auto">
          <a:xfrm>
            <a:off x="914400" y="1946970"/>
            <a:ext cx="32004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dirty="0" err="1">
                <a:solidFill>
                  <a:srgbClr val="002060"/>
                </a:solidFill>
                <a:latin typeface="Times New Roman" pitchFamily="18" charset="0"/>
                <a:cs typeface="Times New Roman" pitchFamily="18" charset="0"/>
              </a:rPr>
              <a:t>Hít</a:t>
            </a:r>
            <a:r>
              <a:rPr lang="en-US" sz="3200" dirty="0">
                <a:solidFill>
                  <a:srgbClr val="002060"/>
                </a:solidFill>
                <a:latin typeface="Times New Roman" pitchFamily="18" charset="0"/>
                <a:cs typeface="Times New Roman" pitchFamily="18" charset="0"/>
              </a:rPr>
              <a:t>-le </a:t>
            </a:r>
          </a:p>
          <a:p>
            <a:r>
              <a:rPr lang="en-US" sz="3200" dirty="0">
                <a:solidFill>
                  <a:srgbClr val="002060"/>
                </a:solidFill>
                <a:latin typeface="Times New Roman" pitchFamily="18" charset="0"/>
                <a:cs typeface="Times New Roman" pitchFamily="18" charset="0"/>
              </a:rPr>
              <a:t>Pa-</a:t>
            </a:r>
            <a:r>
              <a:rPr lang="en-US" sz="3200" dirty="0" err="1">
                <a:solidFill>
                  <a:srgbClr val="002060"/>
                </a:solidFill>
                <a:latin typeface="Times New Roman" pitchFamily="18" charset="0"/>
                <a:cs typeface="Times New Roman" pitchFamily="18" charset="0"/>
              </a:rPr>
              <a:t>ri</a:t>
            </a:r>
            <a:endParaRPr lang="en-US" sz="3200" dirty="0">
              <a:solidFill>
                <a:srgbClr val="002060"/>
              </a:solidFill>
              <a:latin typeface="Times New Roman" pitchFamily="18" charset="0"/>
              <a:cs typeface="Times New Roman" pitchFamily="18" charset="0"/>
            </a:endParaRPr>
          </a:p>
          <a:p>
            <a:r>
              <a:rPr lang="en-US" sz="3200" dirty="0">
                <a:solidFill>
                  <a:srgbClr val="002060"/>
                </a:solidFill>
                <a:latin typeface="Times New Roman" pitchFamily="18" charset="0"/>
                <a:cs typeface="Times New Roman" pitchFamily="18" charset="0"/>
              </a:rPr>
              <a:t>Si-le </a:t>
            </a:r>
          </a:p>
          <a:p>
            <a:r>
              <a:rPr lang="en-US" sz="3200" dirty="0">
                <a:solidFill>
                  <a:srgbClr val="002060"/>
                </a:solidFill>
                <a:latin typeface="Times New Roman" pitchFamily="18" charset="0"/>
                <a:cs typeface="Times New Roman" pitchFamily="18" charset="0"/>
              </a:rPr>
              <a:t>Vin-hem Ten </a:t>
            </a:r>
          </a:p>
          <a:p>
            <a:r>
              <a:rPr lang="en-US" sz="3200" dirty="0" err="1">
                <a:solidFill>
                  <a:srgbClr val="002060"/>
                </a:solidFill>
                <a:latin typeface="Times New Roman" pitchFamily="18" charset="0"/>
                <a:cs typeface="Times New Roman" pitchFamily="18" charset="0"/>
              </a:rPr>
              <a:t>Mét</a:t>
            </a:r>
            <a:r>
              <a:rPr lang="en-US" sz="3200" dirty="0">
                <a:solidFill>
                  <a:srgbClr val="002060"/>
                </a:solidFill>
                <a:latin typeface="Times New Roman" pitchFamily="18" charset="0"/>
                <a:cs typeface="Times New Roman" pitchFamily="18" charset="0"/>
              </a:rPr>
              <a:t>-xi-</a:t>
            </a:r>
            <a:r>
              <a:rPr lang="en-US" sz="3200" dirty="0" err="1">
                <a:solidFill>
                  <a:srgbClr val="002060"/>
                </a:solidFill>
                <a:latin typeface="Times New Roman" pitchFamily="18" charset="0"/>
                <a:cs typeface="Times New Roman" pitchFamily="18" charset="0"/>
              </a:rPr>
              <a:t>na</a:t>
            </a:r>
            <a:endParaRPr lang="en-US" sz="3200" dirty="0">
              <a:solidFill>
                <a:srgbClr val="002060"/>
              </a:solidFill>
              <a:latin typeface="Times New Roman" pitchFamily="18" charset="0"/>
              <a:cs typeface="Times New Roman" pitchFamily="18" charset="0"/>
            </a:endParaRPr>
          </a:p>
          <a:p>
            <a:r>
              <a:rPr lang="en-US" sz="3200" dirty="0">
                <a:solidFill>
                  <a:srgbClr val="002060"/>
                </a:solidFill>
                <a:latin typeface="Times New Roman" pitchFamily="18" charset="0"/>
                <a:cs typeface="Times New Roman" pitchFamily="18" charset="0"/>
              </a:rPr>
              <a:t> I-ta-li-a </a:t>
            </a:r>
          </a:p>
          <a:p>
            <a:r>
              <a:rPr lang="vi-VN" sz="3200" dirty="0">
                <a:solidFill>
                  <a:srgbClr val="002060"/>
                </a:solidFill>
                <a:latin typeface="Times New Roman" pitchFamily="18" charset="0"/>
                <a:cs typeface="Times New Roman" pitchFamily="18" charset="0"/>
              </a:rPr>
              <a:t>Oóc-lê-ăng</a:t>
            </a:r>
          </a:p>
        </p:txBody>
      </p:sp>
      <p:cxnSp>
        <p:nvCxnSpPr>
          <p:cNvPr id="11" name="Straight Connector 10"/>
          <p:cNvCxnSpPr/>
          <p:nvPr/>
        </p:nvCxnSpPr>
        <p:spPr>
          <a:xfrm>
            <a:off x="5067300" y="1565970"/>
            <a:ext cx="0" cy="3733800"/>
          </a:xfrm>
          <a:prstGeom prst="line">
            <a:avLst/>
          </a:prstGeom>
        </p:spPr>
        <p:style>
          <a:lnRef idx="1">
            <a:schemeClr val="dk1"/>
          </a:lnRef>
          <a:fillRef idx="0">
            <a:schemeClr val="dk1"/>
          </a:fillRef>
          <a:effectRef idx="0">
            <a:schemeClr val="dk1"/>
          </a:effectRef>
          <a:fontRef idx="minor">
            <a:schemeClr val="tx1"/>
          </a:fontRef>
        </p:style>
      </p:cxnSp>
      <p:sp>
        <p:nvSpPr>
          <p:cNvPr id="20" name="TextBox 19"/>
          <p:cNvSpPr txBox="1">
            <a:spLocks noChangeArrowheads="1"/>
          </p:cNvSpPr>
          <p:nvPr/>
        </p:nvSpPr>
        <p:spPr bwMode="auto">
          <a:xfrm>
            <a:off x="5715000" y="1261170"/>
            <a:ext cx="2895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C00000"/>
                </a:solidFill>
                <a:latin typeface="Times New Roman" pitchFamily="18" charset="0"/>
                <a:cs typeface="Times New Roman" pitchFamily="18" charset="0"/>
              </a:rPr>
              <a:t>Từ ngữ</a:t>
            </a:r>
          </a:p>
        </p:txBody>
      </p:sp>
      <p:sp>
        <p:nvSpPr>
          <p:cNvPr id="21" name="TextBox 20"/>
          <p:cNvSpPr txBox="1">
            <a:spLocks noChangeArrowheads="1"/>
          </p:cNvSpPr>
          <p:nvPr/>
        </p:nvSpPr>
        <p:spPr bwMode="auto">
          <a:xfrm>
            <a:off x="5562600" y="2099370"/>
            <a:ext cx="2514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a:latin typeface="Times New Roman" pitchFamily="18" charset="0"/>
                <a:cs typeface="Times New Roman" pitchFamily="18" charset="0"/>
                <a:hlinkClick r:id="rId2" action="ppaction://hlinksldjump"/>
              </a:rPr>
              <a:t>Si-le</a:t>
            </a:r>
            <a:endParaRPr lang="en-US" sz="3200">
              <a:latin typeface="Times New Roman" pitchFamily="18" charset="0"/>
              <a:cs typeface="Times New Roman" pitchFamily="18" charset="0"/>
            </a:endParaRPr>
          </a:p>
          <a:p>
            <a:pPr eaLnBrk="1" hangingPunct="1"/>
            <a:r>
              <a:rPr lang="en-US" sz="3200">
                <a:latin typeface="Times New Roman" pitchFamily="18" charset="0"/>
                <a:cs typeface="Times New Roman" pitchFamily="18" charset="0"/>
                <a:hlinkClick r:id="rId3" action="ppaction://hlinksldjump"/>
              </a:rPr>
              <a:t>Sĩ quan</a:t>
            </a:r>
            <a:endParaRPr lang="en-US" sz="3200">
              <a:latin typeface="Times New Roman" pitchFamily="18" charset="0"/>
              <a:cs typeface="Times New Roman" pitchFamily="18" charset="0"/>
            </a:endParaRPr>
          </a:p>
          <a:p>
            <a:pPr eaLnBrk="1" hangingPunct="1"/>
            <a:r>
              <a:rPr lang="en-US" sz="3200">
                <a:latin typeface="Times New Roman" pitchFamily="18" charset="0"/>
                <a:cs typeface="Times New Roman" pitchFamily="18" charset="0"/>
                <a:hlinkClick r:id="rId4" action="ppaction://hlinksldjump"/>
              </a:rPr>
              <a:t>Hít-le</a:t>
            </a:r>
            <a:endParaRPr lang="en-US" sz="3200">
              <a:latin typeface="Times New Roman" pitchFamily="18" charset="0"/>
              <a:cs typeface="Times New Roman" pitchFamily="18" charset="0"/>
            </a:endParaRPr>
          </a:p>
        </p:txBody>
      </p:sp>
      <p:pic>
        <p:nvPicPr>
          <p:cNvPr id="12" name="Picture 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220356"/>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318095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1997"/>
                                        </p:tgtEl>
                                        <p:attrNameLst>
                                          <p:attrName>style.visibility</p:attrName>
                                        </p:attrNameLst>
                                      </p:cBhvr>
                                      <p:to>
                                        <p:strVal val="visible"/>
                                      </p:to>
                                    </p:set>
                                    <p:animEffect transition="in" filter="box(in)">
                                      <p:cBhvr>
                                        <p:cTn id="7" dur="500"/>
                                        <p:tgtEl>
                                          <p:spTgt spid="419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ox(in)">
                                      <p:cBhvr>
                                        <p:cTn id="12" dur="500"/>
                                        <p:tgtEl>
                                          <p:spTgt spid="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42002">
                                            <p:txEl>
                                              <p:pRg st="0" end="0"/>
                                            </p:txEl>
                                          </p:spTgt>
                                        </p:tgtEl>
                                        <p:attrNameLst>
                                          <p:attrName>style.visibility</p:attrName>
                                        </p:attrNameLst>
                                      </p:cBhvr>
                                      <p:to>
                                        <p:strVal val="visible"/>
                                      </p:to>
                                    </p:set>
                                    <p:animEffect transition="in" filter="diamond(in)">
                                      <p:cBhvr>
                                        <p:cTn id="17" dur="2000"/>
                                        <p:tgtEl>
                                          <p:spTgt spid="4200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42002">
                                            <p:txEl>
                                              <p:pRg st="1" end="1"/>
                                            </p:txEl>
                                          </p:spTgt>
                                        </p:tgtEl>
                                        <p:attrNameLst>
                                          <p:attrName>style.visibility</p:attrName>
                                        </p:attrNameLst>
                                      </p:cBhvr>
                                      <p:to>
                                        <p:strVal val="visible"/>
                                      </p:to>
                                    </p:set>
                                    <p:animEffect transition="in" filter="diamond(in)">
                                      <p:cBhvr>
                                        <p:cTn id="22" dur="2000"/>
                                        <p:tgtEl>
                                          <p:spTgt spid="4200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42002">
                                            <p:txEl>
                                              <p:pRg st="2" end="2"/>
                                            </p:txEl>
                                          </p:spTgt>
                                        </p:tgtEl>
                                        <p:attrNameLst>
                                          <p:attrName>style.visibility</p:attrName>
                                        </p:attrNameLst>
                                      </p:cBhvr>
                                      <p:to>
                                        <p:strVal val="visible"/>
                                      </p:to>
                                    </p:set>
                                    <p:animEffect transition="in" filter="diamond(in)">
                                      <p:cBhvr>
                                        <p:cTn id="27" dur="2000"/>
                                        <p:tgtEl>
                                          <p:spTgt spid="4200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42002">
                                            <p:txEl>
                                              <p:pRg st="3" end="3"/>
                                            </p:txEl>
                                          </p:spTgt>
                                        </p:tgtEl>
                                        <p:attrNameLst>
                                          <p:attrName>style.visibility</p:attrName>
                                        </p:attrNameLst>
                                      </p:cBhvr>
                                      <p:to>
                                        <p:strVal val="visible"/>
                                      </p:to>
                                    </p:set>
                                    <p:animEffect transition="in" filter="diamond(in)">
                                      <p:cBhvr>
                                        <p:cTn id="32" dur="2000"/>
                                        <p:tgtEl>
                                          <p:spTgt spid="4200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42002">
                                            <p:txEl>
                                              <p:pRg st="4" end="4"/>
                                            </p:txEl>
                                          </p:spTgt>
                                        </p:tgtEl>
                                        <p:attrNameLst>
                                          <p:attrName>style.visibility</p:attrName>
                                        </p:attrNameLst>
                                      </p:cBhvr>
                                      <p:to>
                                        <p:strVal val="visible"/>
                                      </p:to>
                                    </p:set>
                                    <p:animEffect transition="in" filter="diamond(in)">
                                      <p:cBhvr>
                                        <p:cTn id="37" dur="2000"/>
                                        <p:tgtEl>
                                          <p:spTgt spid="4200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nodeType="clickEffect">
                                  <p:stCondLst>
                                    <p:cond delay="0"/>
                                  </p:stCondLst>
                                  <p:childTnLst>
                                    <p:set>
                                      <p:cBhvr>
                                        <p:cTn id="41" dur="1" fill="hold">
                                          <p:stCondLst>
                                            <p:cond delay="0"/>
                                          </p:stCondLst>
                                        </p:cTn>
                                        <p:tgtEl>
                                          <p:spTgt spid="42002">
                                            <p:txEl>
                                              <p:pRg st="5" end="5"/>
                                            </p:txEl>
                                          </p:spTgt>
                                        </p:tgtEl>
                                        <p:attrNameLst>
                                          <p:attrName>style.visibility</p:attrName>
                                        </p:attrNameLst>
                                      </p:cBhvr>
                                      <p:to>
                                        <p:strVal val="visible"/>
                                      </p:to>
                                    </p:set>
                                    <p:animEffect transition="in" filter="diamond(in)">
                                      <p:cBhvr>
                                        <p:cTn id="42" dur="2000"/>
                                        <p:tgtEl>
                                          <p:spTgt spid="42002">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nodeType="clickEffect">
                                  <p:stCondLst>
                                    <p:cond delay="0"/>
                                  </p:stCondLst>
                                  <p:childTnLst>
                                    <p:set>
                                      <p:cBhvr>
                                        <p:cTn id="46" dur="1" fill="hold">
                                          <p:stCondLst>
                                            <p:cond delay="0"/>
                                          </p:stCondLst>
                                        </p:cTn>
                                        <p:tgtEl>
                                          <p:spTgt spid="42002">
                                            <p:txEl>
                                              <p:pRg st="6" end="6"/>
                                            </p:txEl>
                                          </p:spTgt>
                                        </p:tgtEl>
                                        <p:attrNameLst>
                                          <p:attrName>style.visibility</p:attrName>
                                        </p:attrNameLst>
                                      </p:cBhvr>
                                      <p:to>
                                        <p:strVal val="visible"/>
                                      </p:to>
                                    </p:set>
                                    <p:animEffect transition="in" filter="diamond(in)">
                                      <p:cBhvr>
                                        <p:cTn id="47" dur="2000"/>
                                        <p:tgtEl>
                                          <p:spTgt spid="42002">
                                            <p:txEl>
                                              <p:pRg st="6" end="6"/>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nodeType="clickEffect">
                                  <p:stCondLst>
                                    <p:cond delay="0"/>
                                  </p:stCondLst>
                                  <p:childTnLst>
                                    <p:set>
                                      <p:cBhvr>
                                        <p:cTn id="51" dur="1" fill="hold">
                                          <p:stCondLst>
                                            <p:cond delay="0"/>
                                          </p:stCondLst>
                                        </p:cTn>
                                        <p:tgtEl>
                                          <p:spTgt spid="21">
                                            <p:txEl>
                                              <p:pRg st="0" end="0"/>
                                            </p:txEl>
                                          </p:spTgt>
                                        </p:tgtEl>
                                        <p:attrNameLst>
                                          <p:attrName>style.visibility</p:attrName>
                                        </p:attrNameLst>
                                      </p:cBhvr>
                                      <p:to>
                                        <p:strVal val="visible"/>
                                      </p:to>
                                    </p:set>
                                    <p:animEffect transition="in" filter="box(in)">
                                      <p:cBhvr>
                                        <p:cTn id="52" dur="500"/>
                                        <p:tgtEl>
                                          <p:spTgt spid="21">
                                            <p:txEl>
                                              <p:pRg st="0" end="0"/>
                                            </p:txEl>
                                          </p:spTgt>
                                        </p:tgtEl>
                                      </p:cBhvr>
                                    </p:animEffect>
                                  </p:childTnLst>
                                </p:cTn>
                              </p:par>
                              <p:par>
                                <p:cTn id="53" presetID="4" presetClass="entr" presetSubtype="16" fill="hold" nodeType="withEffect">
                                  <p:stCondLst>
                                    <p:cond delay="0"/>
                                  </p:stCondLst>
                                  <p:childTnLst>
                                    <p:set>
                                      <p:cBhvr>
                                        <p:cTn id="54" dur="1" fill="hold">
                                          <p:stCondLst>
                                            <p:cond delay="0"/>
                                          </p:stCondLst>
                                        </p:cTn>
                                        <p:tgtEl>
                                          <p:spTgt spid="21">
                                            <p:txEl>
                                              <p:pRg st="1" end="1"/>
                                            </p:txEl>
                                          </p:spTgt>
                                        </p:tgtEl>
                                        <p:attrNameLst>
                                          <p:attrName>style.visibility</p:attrName>
                                        </p:attrNameLst>
                                      </p:cBhvr>
                                      <p:to>
                                        <p:strVal val="visible"/>
                                      </p:to>
                                    </p:set>
                                    <p:animEffect transition="in" filter="box(in)">
                                      <p:cBhvr>
                                        <p:cTn id="55" dur="500"/>
                                        <p:tgtEl>
                                          <p:spTgt spid="21">
                                            <p:txEl>
                                              <p:pRg st="1" end="1"/>
                                            </p:txEl>
                                          </p:spTgt>
                                        </p:tgtEl>
                                      </p:cBhvr>
                                    </p:animEffect>
                                  </p:childTnLst>
                                </p:cTn>
                              </p:par>
                              <p:par>
                                <p:cTn id="56" presetID="4" presetClass="entr" presetSubtype="16" fill="hold" nodeType="withEffect">
                                  <p:stCondLst>
                                    <p:cond delay="0"/>
                                  </p:stCondLst>
                                  <p:childTnLst>
                                    <p:set>
                                      <p:cBhvr>
                                        <p:cTn id="57" dur="1" fill="hold">
                                          <p:stCondLst>
                                            <p:cond delay="0"/>
                                          </p:stCondLst>
                                        </p:cTn>
                                        <p:tgtEl>
                                          <p:spTgt spid="21">
                                            <p:txEl>
                                              <p:pRg st="2" end="2"/>
                                            </p:txEl>
                                          </p:spTgt>
                                        </p:tgtEl>
                                        <p:attrNameLst>
                                          <p:attrName>style.visibility</p:attrName>
                                        </p:attrNameLst>
                                      </p:cBhvr>
                                      <p:to>
                                        <p:strVal val="visible"/>
                                      </p:to>
                                    </p:set>
                                    <p:animEffect transition="in" filter="box(in)">
                                      <p:cBhvr>
                                        <p:cTn id="58" dur="500"/>
                                        <p:tgtEl>
                                          <p:spTgt spid="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7"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7" name="Text Box 9"/>
          <p:cNvSpPr txBox="1">
            <a:spLocks noChangeArrowheads="1"/>
          </p:cNvSpPr>
          <p:nvPr/>
        </p:nvSpPr>
        <p:spPr bwMode="auto">
          <a:xfrm>
            <a:off x="4876800" y="1524000"/>
            <a:ext cx="39624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en-US" sz="3200" dirty="0">
                <a:solidFill>
                  <a:srgbClr val="002060"/>
                </a:solidFill>
                <a:latin typeface="Times New Roman" pitchFamily="18" charset="0"/>
                <a:cs typeface="Times New Roman" pitchFamily="18" charset="0"/>
              </a:rPr>
              <a:t>Si-le( 1759- 1805) </a:t>
            </a:r>
            <a:r>
              <a:rPr lang="en-US" sz="3200" dirty="0" err="1">
                <a:solidFill>
                  <a:srgbClr val="002060"/>
                </a:solidFill>
                <a:latin typeface="Times New Roman" pitchFamily="18" charset="0"/>
                <a:cs typeface="Times New Roman" pitchFamily="18" charset="0"/>
              </a:rPr>
              <a:t>nhà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Đức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vĩ</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đại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phẩm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của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ông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ánh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cuộc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đấu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chống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cái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bảo</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vệ</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quyền</a:t>
            </a:r>
            <a:r>
              <a:rPr lang="en-US" sz="3200" dirty="0">
                <a:solidFill>
                  <a:srgbClr val="002060"/>
                </a:solidFill>
                <a:latin typeface="Times New Roman" pitchFamily="18" charset="0"/>
                <a:cs typeface="Times New Roman" pitchFamily="18" charset="0"/>
              </a:rPr>
              <a:t> con </a:t>
            </a:r>
            <a:r>
              <a:rPr lang="en-US" sz="3200" dirty="0" err="1">
                <a:solidFill>
                  <a:srgbClr val="002060"/>
                </a:solidFill>
                <a:latin typeface="Times New Roman" pitchFamily="18" charset="0"/>
                <a:cs typeface="Times New Roman" pitchFamily="18" charset="0"/>
              </a:rPr>
              <a:t>người</a:t>
            </a:r>
            <a:endParaRPr lang="en-US" sz="3200" dirty="0">
              <a:solidFill>
                <a:srgbClr val="002060"/>
              </a:solidFill>
              <a:latin typeface="Times New Roman" pitchFamily="18" charset="0"/>
              <a:cs typeface="Times New Roman" pitchFamily="18" charset="0"/>
            </a:endParaRPr>
          </a:p>
        </p:txBody>
      </p:sp>
      <p:pic>
        <p:nvPicPr>
          <p:cNvPr id="48150" name="Picture 22" descr="30_bian8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143000"/>
            <a:ext cx="3505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5-Point Star 4">
            <a:hlinkClick r:id="rId3" action="ppaction://hlinksldjump"/>
          </p:cNvPr>
          <p:cNvSpPr/>
          <p:nvPr/>
        </p:nvSpPr>
        <p:spPr>
          <a:xfrm>
            <a:off x="7620000" y="5410200"/>
            <a:ext cx="685800" cy="6858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Times New Roman" pitchFamily="18" charset="0"/>
              <a:cs typeface="Times New Roman" pitchFamily="18" charset="0"/>
            </a:endParaRPr>
          </a:p>
        </p:txBody>
      </p:sp>
      <p:pic>
        <p:nvPicPr>
          <p:cNvPr id="6" name="Picture 5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225"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65575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8137"/>
                                        </p:tgtEl>
                                        <p:attrNameLst>
                                          <p:attrName>style.visibility</p:attrName>
                                        </p:attrNameLst>
                                      </p:cBhvr>
                                      <p:to>
                                        <p:strVal val="visible"/>
                                      </p:to>
                                    </p:set>
                                    <p:animEffect transition="in" filter="blinds(horizontal)">
                                      <p:cBhvr>
                                        <p:cTn id="7" dur="500"/>
                                        <p:tgtEl>
                                          <p:spTgt spid="481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48150"/>
                                        </p:tgtEl>
                                        <p:attrNameLst>
                                          <p:attrName>style.visibility</p:attrName>
                                        </p:attrNameLst>
                                      </p:cBhvr>
                                      <p:to>
                                        <p:strVal val="visible"/>
                                      </p:to>
                                    </p:set>
                                    <p:animEffect transition="in" filter="diamond(in)">
                                      <p:cBhvr>
                                        <p:cTn id="12" dur="2000"/>
                                        <p:tgtEl>
                                          <p:spTgt spid="48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7"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1215&quot;&gt;&lt;/object&gt;&lt;object type=&quot;2&quot; unique_id=&quot;11216&quot;&gt;&lt;object type=&quot;3&quot; unique_id=&quot;11217&quot;&gt;&lt;property id=&quot;20148&quot; value=&quot;5&quot;/&gt;&lt;property id=&quot;20300&quot; value=&quot;Slide 1&quot;/&gt;&lt;property id=&quot;20307&quot; value=&quot;282&quot;/&gt;&lt;/object&gt;&lt;object type=&quot;3&quot; unique_id=&quot;11218&quot;&gt;&lt;property id=&quot;20148&quot; value=&quot;5&quot;/&gt;&lt;property id=&quot;20300&quot; value=&quot;Slide 2&quot;/&gt;&lt;property id=&quot;20307&quot; value=&quot;258&quot;/&gt;&lt;/object&gt;&lt;object type=&quot;3&quot; unique_id=&quot;11219&quot;&gt;&lt;property id=&quot;20148&quot; value=&quot;5&quot;/&gt;&lt;property id=&quot;20300&quot; value=&quot;Slide 3&quot;/&gt;&lt;property id=&quot;20307&quot; value=&quot;259&quot;/&gt;&lt;/object&gt;&lt;object type=&quot;3&quot; unique_id=&quot;11220&quot;&gt;&lt;property id=&quot;20148&quot; value=&quot;5&quot;/&gt;&lt;property id=&quot;20300&quot; value=&quot;Slide 4&quot;/&gt;&lt;property id=&quot;20307&quot; value=&quot;260&quot;/&gt;&lt;/object&gt;&lt;object type=&quot;3&quot; unique_id=&quot;11221&quot;&gt;&lt;property id=&quot;20148&quot; value=&quot;5&quot;/&gt;&lt;property id=&quot;20300&quot; value=&quot;Slide 5&quot;/&gt;&lt;property id=&quot;20307&quot; value=&quot;261&quot;/&gt;&lt;/object&gt;&lt;object type=&quot;3&quot; unique_id=&quot;11222&quot;&gt;&lt;property id=&quot;20148&quot; value=&quot;5&quot;/&gt;&lt;property id=&quot;20300&quot; value=&quot;Slide 6&quot;/&gt;&lt;property id=&quot;20307&quot; value=&quot;262&quot;/&gt;&lt;/object&gt;&lt;object type=&quot;3&quot; unique_id=&quot;11223&quot;&gt;&lt;property id=&quot;20148&quot; value=&quot;5&quot;/&gt;&lt;property id=&quot;20300&quot; value=&quot;Slide 7&quot;/&gt;&lt;property id=&quot;20307&quot; value=&quot;263&quot;/&gt;&lt;/object&gt;&lt;object type=&quot;3&quot; unique_id=&quot;11224&quot;&gt;&lt;property id=&quot;20148&quot; value=&quot;5&quot;/&gt;&lt;property id=&quot;20300&quot; value=&quot;Slide 8&quot;/&gt;&lt;property id=&quot;20307&quot; value=&quot;264&quot;/&gt;&lt;/object&gt;&lt;object type=&quot;3&quot; unique_id=&quot;11225&quot;&gt;&lt;property id=&quot;20148&quot; value=&quot;5&quot;/&gt;&lt;property id=&quot;20300&quot; value=&quot;Slide 9&quot;/&gt;&lt;property id=&quot;20307&quot; value=&quot;265&quot;/&gt;&lt;/object&gt;&lt;object type=&quot;3&quot; unique_id=&quot;11226&quot;&gt;&lt;property id=&quot;20148&quot; value=&quot;5&quot;/&gt;&lt;property id=&quot;20300&quot; value=&quot;Slide 10&quot;/&gt;&lt;property id=&quot;20307&quot; value=&quot;266&quot;/&gt;&lt;/object&gt;&lt;object type=&quot;3&quot; unique_id=&quot;11227&quot;&gt;&lt;property id=&quot;20148&quot; value=&quot;5&quot;/&gt;&lt;property id=&quot;20300&quot; value=&quot;Slide 11&quot;/&gt;&lt;property id=&quot;20307&quot; value=&quot;267&quot;/&gt;&lt;/object&gt;&lt;object type=&quot;3&quot; unique_id=&quot;11228&quot;&gt;&lt;property id=&quot;20148&quot; value=&quot;5&quot;/&gt;&lt;property id=&quot;20300&quot; value=&quot;Slide 12&quot;/&gt;&lt;property id=&quot;20307&quot; value=&quot;268&quot;/&gt;&lt;/object&gt;&lt;object type=&quot;3&quot; unique_id=&quot;11229&quot;&gt;&lt;property id=&quot;20148&quot; value=&quot;5&quot;/&gt;&lt;property id=&quot;20300&quot; value=&quot;Slide 13&quot;/&gt;&lt;property id=&quot;20307&quot; value=&quot;269&quot;/&gt;&lt;/object&gt;&lt;object type=&quot;3&quot; unique_id=&quot;11230&quot;&gt;&lt;property id=&quot;20148&quot; value=&quot;5&quot;/&gt;&lt;property id=&quot;20300&quot; value=&quot;Slide 14&quot;/&gt;&lt;property id=&quot;20307&quot; value=&quot;270&quot;/&gt;&lt;/object&gt;&lt;object type=&quot;3&quot; unique_id=&quot;11231&quot;&gt;&lt;property id=&quot;20148&quot; value=&quot;5&quot;/&gt;&lt;property id=&quot;20300&quot; value=&quot;Slide 15&quot;/&gt;&lt;property id=&quot;20307&quot; value=&quot;271&quot;/&gt;&lt;/object&gt;&lt;object type=&quot;3&quot; unique_id=&quot;11232&quot;&gt;&lt;property id=&quot;20148&quot; value=&quot;5&quot;/&gt;&lt;property id=&quot;20300&quot; value=&quot;Slide 16&quot;/&gt;&lt;property id=&quot;20307&quot; value=&quot;272&quot;/&gt;&lt;/object&gt;&lt;object type=&quot;3&quot; unique_id=&quot;11233&quot;&gt;&lt;property id=&quot;20148&quot; value=&quot;5&quot;/&gt;&lt;property id=&quot;20300&quot; value=&quot;Slide 17&quot;/&gt;&lt;property id=&quot;20307&quot; value=&quot;283&quot;/&gt;&lt;/object&gt;&lt;object type=&quot;3&quot; unique_id=&quot;11234&quot;&gt;&lt;property id=&quot;20148&quot; value=&quot;5&quot;/&gt;&lt;property id=&quot;20300&quot; value=&quot;Slide 18&quot;/&gt;&lt;property id=&quot;20307&quot; value=&quot;274&quot;/&gt;&lt;/object&gt;&lt;object type=&quot;3&quot; unique_id=&quot;11235&quot;&gt;&lt;property id=&quot;20148&quot; value=&quot;5&quot;/&gt;&lt;property id=&quot;20300&quot; value=&quot;Slide 19&quot;/&gt;&lt;property id=&quot;20307&quot; value=&quot;284&quot;/&gt;&lt;/object&gt;&lt;object type=&quot;3&quot; unique_id=&quot;11236&quot;&gt;&lt;property id=&quot;20148&quot; value=&quot;5&quot;/&gt;&lt;property id=&quot;20300&quot; value=&quot;Slide 20&quot;/&gt;&lt;property id=&quot;20307&quot; value=&quot;276&quot;/&gt;&lt;/object&gt;&lt;object type=&quot;3&quot; unique_id=&quot;11237&quot;&gt;&lt;property id=&quot;20148&quot; value=&quot;5&quot;/&gt;&lt;property id=&quot;20300&quot; value=&quot;Slide 21&quot;/&gt;&lt;property id=&quot;20307&quot; value=&quot;277&quot;/&gt;&lt;/object&gt;&lt;object type=&quot;3&quot; unique_id=&quot;11238&quot;&gt;&lt;property id=&quot;20148&quot; value=&quot;5&quot;/&gt;&lt;property id=&quot;20300&quot; value=&quot;Slide 22&quot;/&gt;&lt;property id=&quot;20307&quot; value=&quot;278&quot;/&gt;&lt;/object&gt;&lt;object type=&quot;3&quot; unique_id=&quot;11239&quot;&gt;&lt;property id=&quot;20148&quot; value=&quot;5&quot;/&gt;&lt;property id=&quot;20300&quot; value=&quot;Slide 23&quot;/&gt;&lt;property id=&quot;20307&quot; value=&quot;279&quot;/&gt;&lt;/object&gt;&lt;object type=&quot;3&quot; unique_id=&quot;11240&quot;&gt;&lt;property id=&quot;20148&quot; value=&quot;5&quot;/&gt;&lt;property id=&quot;20300&quot; value=&quot;Slide 24&quot;/&gt;&lt;property id=&quot;20307&quot; value=&quot;28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645</Words>
  <Application>Microsoft Office PowerPoint</Application>
  <PresentationFormat>On-screen Show (4:3)</PresentationFormat>
  <Paragraphs>61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THAMB</dc:creator>
  <cp:lastModifiedBy>THAMB</cp:lastModifiedBy>
  <cp:revision>2</cp:revision>
  <dcterms:created xsi:type="dcterms:W3CDTF">2016-10-06T04:59:05Z</dcterms:created>
  <dcterms:modified xsi:type="dcterms:W3CDTF">2016-10-06T05:10:07Z</dcterms:modified>
</cp:coreProperties>
</file>